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7" r:id="rId2"/>
    <p:sldId id="278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</p:sldIdLst>
  <p:sldSz cx="18288000" cy="10287000"/>
  <p:notesSz cx="7102475" cy="9388475"/>
  <p:embeddedFontLst>
    <p:embeddedFont>
      <p:font typeface="Abadi" panose="020B0604020104020204" pitchFamily="34" charset="0"/>
      <p:regular r:id="rId24"/>
    </p:embeddedFont>
    <p:embeddedFont>
      <p:font typeface="Arial Bold" panose="020B0604020202020204" charset="0"/>
      <p:regular r:id="rId25"/>
    </p:embeddedFont>
    <p:embeddedFont>
      <p:font typeface="Arimo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IBM Plex Sans" panose="020B0503050203000203" pitchFamily="34" charset="0"/>
      <p:regular r:id="rId31"/>
      <p:bold r:id="rId32"/>
      <p:italic r:id="rId33"/>
      <p:boldItalic r:id="rId34"/>
    </p:embeddedFont>
    <p:embeddedFont>
      <p:font typeface="Montserrat" panose="00000500000000000000" pitchFamily="2" charset="0"/>
      <p:regular r:id="rId35"/>
      <p:bold r:id="rId36"/>
      <p:italic r:id="rId37"/>
      <p:boldItalic r:id="rId38"/>
    </p:embeddedFont>
    <p:embeddedFont>
      <p:font typeface="Montserrat Bold" panose="00000800000000000000" charset="0"/>
      <p:regular r:id="rId39"/>
    </p:embeddedFont>
    <p:embeddedFont>
      <p:font typeface="Montserrat Heavy" panose="020B0604020202020204" charset="0"/>
      <p:regular r:id="rId40"/>
    </p:embeddedFont>
    <p:embeddedFont>
      <p:font typeface="Montserrat Semi-Bold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7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18" Type="http://schemas.openxmlformats.org/officeDocument/2006/relationships/image" Target="../media/image39.svg"/><Relationship Id="rId26" Type="http://schemas.openxmlformats.org/officeDocument/2006/relationships/image" Target="../media/image47.svg"/><Relationship Id="rId3" Type="http://schemas.openxmlformats.org/officeDocument/2006/relationships/image" Target="../media/image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image" Target="../media/image25.png"/><Relationship Id="rId16" Type="http://schemas.openxmlformats.org/officeDocument/2006/relationships/image" Target="../media/image37.svg"/><Relationship Id="rId20" Type="http://schemas.openxmlformats.org/officeDocument/2006/relationships/image" Target="../media/image41.sv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24" Type="http://schemas.openxmlformats.org/officeDocument/2006/relationships/image" Target="../media/image45.svg"/><Relationship Id="rId32" Type="http://schemas.openxmlformats.org/officeDocument/2006/relationships/image" Target="../media/image21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svg"/><Relationship Id="rId10" Type="http://schemas.openxmlformats.org/officeDocument/2006/relationships/image" Target="../media/image31.svg"/><Relationship Id="rId19" Type="http://schemas.openxmlformats.org/officeDocument/2006/relationships/image" Target="../media/image40.png"/><Relationship Id="rId31" Type="http://schemas.openxmlformats.org/officeDocument/2006/relationships/image" Target="../media/image52.png"/><Relationship Id="rId4" Type="http://schemas.openxmlformats.org/officeDocument/2006/relationships/image" Target="../media/image3.png"/><Relationship Id="rId9" Type="http://schemas.openxmlformats.org/officeDocument/2006/relationships/image" Target="../media/image30.png"/><Relationship Id="rId14" Type="http://schemas.openxmlformats.org/officeDocument/2006/relationships/image" Target="../media/image35.svg"/><Relationship Id="rId22" Type="http://schemas.openxmlformats.org/officeDocument/2006/relationships/image" Target="../media/image43.svg"/><Relationship Id="rId27" Type="http://schemas.openxmlformats.org/officeDocument/2006/relationships/image" Target="../media/image48.png"/><Relationship Id="rId30" Type="http://schemas.openxmlformats.org/officeDocument/2006/relationships/image" Target="../media/image5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21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21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7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85.sv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4E18B52-16F8-482B-B3CE-A37A851B2D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53AA88-186E-4C18-96BB-BB510DDB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6700"/>
            <a:ext cx="17544552" cy="1054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43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7E1EC44-2F6F-4A3D-8E9A-A2F2F2CE31AA}"/>
              </a:ext>
            </a:extLst>
          </p:cNvPr>
          <p:cNvGrpSpPr/>
          <p:nvPr/>
        </p:nvGrpSpPr>
        <p:grpSpPr>
          <a:xfrm>
            <a:off x="-16476" y="-38100"/>
            <a:ext cx="18288000" cy="10287000"/>
            <a:chOff x="0" y="-8925"/>
            <a:chExt cx="24384000" cy="13716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B7D982C4-FF19-4B5F-BF31-D0D147A6BAD1}"/>
                </a:ext>
              </a:extLst>
            </p:cNvPr>
            <p:cNvSpPr/>
            <p:nvPr/>
          </p:nvSpPr>
          <p:spPr>
            <a:xfrm>
              <a:off x="0" y="-8925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C" dirty="0"/>
            </a:p>
          </p:txBody>
        </p:sp>
      </p:grpSp>
      <p:sp>
        <p:nvSpPr>
          <p:cNvPr id="6" name="TextBox 70">
            <a:extLst>
              <a:ext uri="{FF2B5EF4-FFF2-40B4-BE49-F238E27FC236}">
                <a16:creationId xmlns:a16="http://schemas.microsoft.com/office/drawing/2014/main" id="{374E81F5-4613-4C22-B6FC-0772C8FCEFC8}"/>
              </a:ext>
            </a:extLst>
          </p:cNvPr>
          <p:cNvSpPr txBox="1"/>
          <p:nvPr/>
        </p:nvSpPr>
        <p:spPr>
          <a:xfrm>
            <a:off x="7143750" y="888547"/>
            <a:ext cx="4587288" cy="504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  Nina Muyu</a:t>
            </a:r>
          </a:p>
        </p:txBody>
      </p:sp>
      <p:grpSp>
        <p:nvGrpSpPr>
          <p:cNvPr id="7" name="Group 12">
            <a:extLst>
              <a:ext uri="{FF2B5EF4-FFF2-40B4-BE49-F238E27FC236}">
                <a16:creationId xmlns:a16="http://schemas.microsoft.com/office/drawing/2014/main" id="{EE37B497-1284-42A7-A438-0438D76517E7}"/>
              </a:ext>
            </a:extLst>
          </p:cNvPr>
          <p:cNvGrpSpPr/>
          <p:nvPr/>
        </p:nvGrpSpPr>
        <p:grpSpPr>
          <a:xfrm>
            <a:off x="6324600" y="571500"/>
            <a:ext cx="1905000" cy="1350569"/>
            <a:chOff x="0" y="0"/>
            <a:chExt cx="2195360" cy="1495958"/>
          </a:xfrm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68491D38-84C1-4B44-B18E-6F7931AD0A7B}"/>
                </a:ext>
              </a:extLst>
            </p:cNvPr>
            <p:cNvSpPr/>
            <p:nvPr/>
          </p:nvSpPr>
          <p:spPr>
            <a:xfrm>
              <a:off x="63610" y="241334"/>
              <a:ext cx="1076738" cy="871466"/>
            </a:xfrm>
            <a:custGeom>
              <a:avLst/>
              <a:gdLst/>
              <a:ahLst/>
              <a:cxnLst/>
              <a:rect l="l" t="t" r="r" b="b"/>
              <a:pathLst>
                <a:path w="1076738" h="871466">
                  <a:moveTo>
                    <a:pt x="959628" y="547083"/>
                  </a:moveTo>
                  <a:cubicBezTo>
                    <a:pt x="1012841" y="451324"/>
                    <a:pt x="987949" y="174718"/>
                    <a:pt x="1055640" y="307306"/>
                  </a:cubicBezTo>
                  <a:cubicBezTo>
                    <a:pt x="1123331" y="439894"/>
                    <a:pt x="1020588" y="657827"/>
                    <a:pt x="855107" y="780255"/>
                  </a:cubicBezTo>
                  <a:cubicBezTo>
                    <a:pt x="702707" y="893158"/>
                    <a:pt x="513096" y="891380"/>
                    <a:pt x="341774" y="828515"/>
                  </a:cubicBezTo>
                  <a:cubicBezTo>
                    <a:pt x="183786" y="770476"/>
                    <a:pt x="86758" y="637761"/>
                    <a:pt x="92600" y="466310"/>
                  </a:cubicBezTo>
                  <a:cubicBezTo>
                    <a:pt x="35704" y="462881"/>
                    <a:pt x="2303" y="435576"/>
                    <a:pt x="271" y="399000"/>
                  </a:cubicBezTo>
                  <a:cubicBezTo>
                    <a:pt x="-6968" y="275810"/>
                    <a:pt x="132478" y="321784"/>
                    <a:pt x="201439" y="195927"/>
                  </a:cubicBezTo>
                  <a:cubicBezTo>
                    <a:pt x="262907" y="83659"/>
                    <a:pt x="374540" y="3268"/>
                    <a:pt x="505349" y="93"/>
                  </a:cubicBezTo>
                  <a:cubicBezTo>
                    <a:pt x="608600" y="-2447"/>
                    <a:pt x="716804" y="47083"/>
                    <a:pt x="717058" y="162653"/>
                  </a:cubicBezTo>
                  <a:cubicBezTo>
                    <a:pt x="517414" y="53941"/>
                    <a:pt x="337075" y="136745"/>
                    <a:pt x="251350" y="320006"/>
                  </a:cubicBezTo>
                  <a:cubicBezTo>
                    <a:pt x="198645" y="432655"/>
                    <a:pt x="175912" y="587977"/>
                    <a:pt x="284497" y="678655"/>
                  </a:cubicBezTo>
                  <a:cubicBezTo>
                    <a:pt x="497094" y="855947"/>
                    <a:pt x="827040" y="785716"/>
                    <a:pt x="959628" y="547083"/>
                  </a:cubicBezTo>
                </a:path>
              </a:pathLst>
            </a:custGeom>
            <a:solidFill>
              <a:srgbClr val="3F8C8C"/>
            </a:solid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A747B396-DB01-4387-9E98-53C6B875741D}"/>
                </a:ext>
              </a:extLst>
            </p:cNvPr>
            <p:cNvSpPr/>
            <p:nvPr/>
          </p:nvSpPr>
          <p:spPr>
            <a:xfrm>
              <a:off x="363508" y="63496"/>
              <a:ext cx="649189" cy="878227"/>
            </a:xfrm>
            <a:custGeom>
              <a:avLst/>
              <a:gdLst/>
              <a:ahLst/>
              <a:cxnLst/>
              <a:rect l="l" t="t" r="r" b="b"/>
              <a:pathLst>
                <a:path w="649189" h="878227">
                  <a:moveTo>
                    <a:pt x="244948" y="546104"/>
                  </a:moveTo>
                  <a:cubicBezTo>
                    <a:pt x="288890" y="529467"/>
                    <a:pt x="298034" y="587252"/>
                    <a:pt x="304130" y="602619"/>
                  </a:cubicBezTo>
                  <a:cubicBezTo>
                    <a:pt x="338039" y="618113"/>
                    <a:pt x="359756" y="578616"/>
                    <a:pt x="358994" y="551057"/>
                  </a:cubicBezTo>
                  <a:cubicBezTo>
                    <a:pt x="358105" y="517910"/>
                    <a:pt x="338928" y="483493"/>
                    <a:pt x="294351" y="472952"/>
                  </a:cubicBezTo>
                  <a:cubicBezTo>
                    <a:pt x="187163" y="447298"/>
                    <a:pt x="112868" y="530229"/>
                    <a:pt x="109567" y="623828"/>
                  </a:cubicBezTo>
                  <a:cubicBezTo>
                    <a:pt x="106138" y="724285"/>
                    <a:pt x="190592" y="790579"/>
                    <a:pt x="297526" y="781308"/>
                  </a:cubicBezTo>
                  <a:cubicBezTo>
                    <a:pt x="471389" y="766196"/>
                    <a:pt x="572227" y="623955"/>
                    <a:pt x="544287" y="454918"/>
                  </a:cubicBezTo>
                  <a:cubicBezTo>
                    <a:pt x="510124" y="248416"/>
                    <a:pt x="364201" y="89031"/>
                    <a:pt x="148683" y="74045"/>
                  </a:cubicBezTo>
                  <a:cubicBezTo>
                    <a:pt x="180306" y="1020"/>
                    <a:pt x="248631" y="-12188"/>
                    <a:pt x="306162" y="9402"/>
                  </a:cubicBezTo>
                  <a:cubicBezTo>
                    <a:pt x="505806" y="84459"/>
                    <a:pt x="649189" y="278388"/>
                    <a:pt x="649189" y="494415"/>
                  </a:cubicBezTo>
                  <a:cubicBezTo>
                    <a:pt x="649189" y="645672"/>
                    <a:pt x="575275" y="770513"/>
                    <a:pt x="458308" y="830077"/>
                  </a:cubicBezTo>
                  <a:cubicBezTo>
                    <a:pt x="339182" y="890656"/>
                    <a:pt x="185893" y="904118"/>
                    <a:pt x="76166" y="811281"/>
                  </a:cubicBezTo>
                  <a:cubicBezTo>
                    <a:pt x="-12734" y="736096"/>
                    <a:pt x="-17941" y="609985"/>
                    <a:pt x="30319" y="518672"/>
                  </a:cubicBezTo>
                  <a:cubicBezTo>
                    <a:pt x="78833" y="426978"/>
                    <a:pt x="180432" y="370336"/>
                    <a:pt x="296383" y="382401"/>
                  </a:cubicBezTo>
                  <a:cubicBezTo>
                    <a:pt x="390871" y="392180"/>
                    <a:pt x="467960" y="462538"/>
                    <a:pt x="457292" y="550549"/>
                  </a:cubicBezTo>
                  <a:cubicBezTo>
                    <a:pt x="447513" y="632083"/>
                    <a:pt x="377536" y="709807"/>
                    <a:pt x="283556" y="696091"/>
                  </a:cubicBezTo>
                  <a:cubicBezTo>
                    <a:pt x="243932" y="690376"/>
                    <a:pt x="218786" y="664849"/>
                    <a:pt x="210150" y="640465"/>
                  </a:cubicBezTo>
                  <a:cubicBezTo>
                    <a:pt x="200245" y="612398"/>
                    <a:pt x="202277" y="562360"/>
                    <a:pt x="245075" y="546104"/>
                  </a:cubicBezTo>
                </a:path>
              </a:pathLst>
            </a:custGeom>
            <a:solidFill>
              <a:srgbClr val="408D8C"/>
            </a:solidFill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C2069B99-159E-42B5-84B1-7CB11FA2AFF2}"/>
                </a:ext>
              </a:extLst>
            </p:cNvPr>
            <p:cNvSpPr/>
            <p:nvPr/>
          </p:nvSpPr>
          <p:spPr>
            <a:xfrm>
              <a:off x="256540" y="982332"/>
              <a:ext cx="1875280" cy="450102"/>
            </a:xfrm>
            <a:custGeom>
              <a:avLst/>
              <a:gdLst/>
              <a:ahLst/>
              <a:cxnLst/>
              <a:rect l="l" t="t" r="r" b="b"/>
              <a:pathLst>
                <a:path w="1875280" h="450102">
                  <a:moveTo>
                    <a:pt x="1875280" y="450102"/>
                  </a:moveTo>
                  <a:cubicBezTo>
                    <a:pt x="1401443" y="390793"/>
                    <a:pt x="1179829" y="-61835"/>
                    <a:pt x="794130" y="97423"/>
                  </a:cubicBezTo>
                  <a:lnTo>
                    <a:pt x="19685" y="417082"/>
                  </a:lnTo>
                  <a:lnTo>
                    <a:pt x="0" y="389904"/>
                  </a:lnTo>
                  <a:lnTo>
                    <a:pt x="747394" y="54497"/>
                  </a:lnTo>
                  <a:cubicBezTo>
                    <a:pt x="910335" y="-18655"/>
                    <a:pt x="1081023" y="-25513"/>
                    <a:pt x="1230375" y="79389"/>
                  </a:cubicBezTo>
                  <a:cubicBezTo>
                    <a:pt x="1435352" y="223407"/>
                    <a:pt x="1657348" y="316244"/>
                    <a:pt x="1875280" y="450102"/>
                  </a:cubicBezTo>
                </a:path>
              </a:pathLst>
            </a:custGeom>
            <a:solidFill>
              <a:srgbClr val="BFB388"/>
            </a:solidFill>
          </p:spPr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A811AB8-9F5D-465D-9E0A-F1EFADD15B53}"/>
              </a:ext>
            </a:extLst>
          </p:cNvPr>
          <p:cNvSpPr txBox="1"/>
          <p:nvPr/>
        </p:nvSpPr>
        <p:spPr>
          <a:xfrm>
            <a:off x="3810000" y="2365528"/>
            <a:ext cx="10972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pueblos </a:t>
            </a:r>
            <a:r>
              <a:rPr lang="es-MX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Kichwas</a:t>
            </a:r>
            <a:r>
              <a:rPr lang="es-MX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Kayambi y Karanki mejoran el acceso a sus derechos, gestionan sus territorios e impulsan procesos de desarrollo sostenibles, en el ámbito de la EPS.</a:t>
            </a:r>
            <a:endParaRPr lang="es-MX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s-EC" dirty="0"/>
          </a:p>
        </p:txBody>
      </p:sp>
      <p:grpSp>
        <p:nvGrpSpPr>
          <p:cNvPr id="12" name="Group 8">
            <a:extLst>
              <a:ext uri="{FF2B5EF4-FFF2-40B4-BE49-F238E27FC236}">
                <a16:creationId xmlns:a16="http://schemas.microsoft.com/office/drawing/2014/main" id="{ED7047CC-D3BE-4761-A261-B88D2E38DFD4}"/>
              </a:ext>
            </a:extLst>
          </p:cNvPr>
          <p:cNvGrpSpPr/>
          <p:nvPr/>
        </p:nvGrpSpPr>
        <p:grpSpPr>
          <a:xfrm>
            <a:off x="6781800" y="3941677"/>
            <a:ext cx="990600" cy="875223"/>
            <a:chOff x="0" y="0"/>
            <a:chExt cx="1441450" cy="1492250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426939B-C695-41FF-852B-FE1707E6DBE5}"/>
                </a:ext>
              </a:extLst>
            </p:cNvPr>
            <p:cNvSpPr/>
            <p:nvPr/>
          </p:nvSpPr>
          <p:spPr>
            <a:xfrm>
              <a:off x="0" y="0"/>
              <a:ext cx="1441450" cy="1492250"/>
            </a:xfrm>
            <a:custGeom>
              <a:avLst/>
              <a:gdLst/>
              <a:ahLst/>
              <a:cxnLst/>
              <a:rect l="l" t="t" r="r" b="b"/>
              <a:pathLst>
                <a:path w="1441450" h="1492250">
                  <a:moveTo>
                    <a:pt x="0" y="0"/>
                  </a:moveTo>
                  <a:lnTo>
                    <a:pt x="1441450" y="0"/>
                  </a:lnTo>
                  <a:lnTo>
                    <a:pt x="1441450" y="1492250"/>
                  </a:lnTo>
                  <a:lnTo>
                    <a:pt x="0" y="149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18770A60-217B-42EC-B7BC-6EFFD7952A07}"/>
              </a:ext>
            </a:extLst>
          </p:cNvPr>
          <p:cNvGrpSpPr/>
          <p:nvPr/>
        </p:nvGrpSpPr>
        <p:grpSpPr>
          <a:xfrm>
            <a:off x="6921693" y="6564279"/>
            <a:ext cx="990600" cy="875223"/>
            <a:chOff x="0" y="0"/>
            <a:chExt cx="1441450" cy="1492250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5DD3E6F-84BC-4E33-A3CF-8ADCA0DB65C6}"/>
                </a:ext>
              </a:extLst>
            </p:cNvPr>
            <p:cNvSpPr/>
            <p:nvPr/>
          </p:nvSpPr>
          <p:spPr>
            <a:xfrm>
              <a:off x="0" y="0"/>
              <a:ext cx="1441450" cy="1492250"/>
            </a:xfrm>
            <a:custGeom>
              <a:avLst/>
              <a:gdLst/>
              <a:ahLst/>
              <a:cxnLst/>
              <a:rect l="l" t="t" r="r" b="b"/>
              <a:pathLst>
                <a:path w="1441450" h="1492250">
                  <a:moveTo>
                    <a:pt x="0" y="0"/>
                  </a:moveTo>
                  <a:lnTo>
                    <a:pt x="1441450" y="0"/>
                  </a:lnTo>
                  <a:lnTo>
                    <a:pt x="1441450" y="1492250"/>
                  </a:lnTo>
                  <a:lnTo>
                    <a:pt x="0" y="149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6" name="Group 8">
            <a:extLst>
              <a:ext uri="{FF2B5EF4-FFF2-40B4-BE49-F238E27FC236}">
                <a16:creationId xmlns:a16="http://schemas.microsoft.com/office/drawing/2014/main" id="{8CE7FDDC-5223-48E8-B414-0550A87876D5}"/>
              </a:ext>
            </a:extLst>
          </p:cNvPr>
          <p:cNvGrpSpPr/>
          <p:nvPr/>
        </p:nvGrpSpPr>
        <p:grpSpPr>
          <a:xfrm>
            <a:off x="6877853" y="5295900"/>
            <a:ext cx="990600" cy="875223"/>
            <a:chOff x="0" y="0"/>
            <a:chExt cx="1441450" cy="1492250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CCB554D1-BAA1-4B9F-95E8-76228BA53EDA}"/>
                </a:ext>
              </a:extLst>
            </p:cNvPr>
            <p:cNvSpPr/>
            <p:nvPr/>
          </p:nvSpPr>
          <p:spPr>
            <a:xfrm>
              <a:off x="0" y="0"/>
              <a:ext cx="1441450" cy="1492250"/>
            </a:xfrm>
            <a:custGeom>
              <a:avLst/>
              <a:gdLst/>
              <a:ahLst/>
              <a:cxnLst/>
              <a:rect l="l" t="t" r="r" b="b"/>
              <a:pathLst>
                <a:path w="1441450" h="1492250">
                  <a:moveTo>
                    <a:pt x="0" y="0"/>
                  </a:moveTo>
                  <a:lnTo>
                    <a:pt x="1441450" y="0"/>
                  </a:lnTo>
                  <a:lnTo>
                    <a:pt x="1441450" y="1492250"/>
                  </a:lnTo>
                  <a:lnTo>
                    <a:pt x="0" y="149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8" name="Group 4">
            <a:extLst>
              <a:ext uri="{FF2B5EF4-FFF2-40B4-BE49-F238E27FC236}">
                <a16:creationId xmlns:a16="http://schemas.microsoft.com/office/drawing/2014/main" id="{66D32D92-6B50-4285-B606-66D745C06A5F}"/>
              </a:ext>
            </a:extLst>
          </p:cNvPr>
          <p:cNvGrpSpPr/>
          <p:nvPr/>
        </p:nvGrpSpPr>
        <p:grpSpPr>
          <a:xfrm>
            <a:off x="0" y="1060097"/>
            <a:ext cx="7277100" cy="8434388"/>
            <a:chOff x="0" y="0"/>
            <a:chExt cx="9702800" cy="11245850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69871C0-09D0-45A9-9AC5-EFBE781D16B3}"/>
                </a:ext>
              </a:extLst>
            </p:cNvPr>
            <p:cNvSpPr/>
            <p:nvPr/>
          </p:nvSpPr>
          <p:spPr>
            <a:xfrm>
              <a:off x="0" y="0"/>
              <a:ext cx="9702800" cy="11245850"/>
            </a:xfrm>
            <a:custGeom>
              <a:avLst/>
              <a:gdLst/>
              <a:ahLst/>
              <a:cxnLst/>
              <a:rect l="l" t="t" r="r" b="b"/>
              <a:pathLst>
                <a:path w="9702800" h="11245850">
                  <a:moveTo>
                    <a:pt x="0" y="0"/>
                  </a:moveTo>
                  <a:lnTo>
                    <a:pt x="9702800" y="0"/>
                  </a:lnTo>
                  <a:lnTo>
                    <a:pt x="9702800" y="11245850"/>
                  </a:lnTo>
                  <a:lnTo>
                    <a:pt x="0" y="11245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0" name="TextBox 70">
            <a:extLst>
              <a:ext uri="{FF2B5EF4-FFF2-40B4-BE49-F238E27FC236}">
                <a16:creationId xmlns:a16="http://schemas.microsoft.com/office/drawing/2014/main" id="{B0F0C952-6B2F-4CDC-A1B1-9937B58486E7}"/>
              </a:ext>
            </a:extLst>
          </p:cNvPr>
          <p:cNvSpPr txBox="1"/>
          <p:nvPr/>
        </p:nvSpPr>
        <p:spPr>
          <a:xfrm>
            <a:off x="7985326" y="4228757"/>
            <a:ext cx="5956699" cy="510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  </a:t>
            </a:r>
            <a:r>
              <a:rPr lang="en-US" sz="4399" b="1" dirty="0">
                <a:solidFill>
                  <a:schemeClr val="accent5"/>
                </a:solidFill>
                <a:latin typeface="Abadi" panose="020B0604020104020204" pitchFamily="34" charset="0"/>
                <a:ea typeface="Montserrat Semi-Bold"/>
                <a:cs typeface="Montserrat Semi-Bold"/>
                <a:sym typeface="Montserrat Semi-Bold"/>
              </a:rPr>
              <a:t>Gestion Territorial </a:t>
            </a:r>
          </a:p>
        </p:txBody>
      </p:sp>
      <p:sp>
        <p:nvSpPr>
          <p:cNvPr id="21" name="TextBox 70">
            <a:extLst>
              <a:ext uri="{FF2B5EF4-FFF2-40B4-BE49-F238E27FC236}">
                <a16:creationId xmlns:a16="http://schemas.microsoft.com/office/drawing/2014/main" id="{68CD7D23-71E7-4C9E-9DD3-50050DA1FB49}"/>
              </a:ext>
            </a:extLst>
          </p:cNvPr>
          <p:cNvSpPr txBox="1"/>
          <p:nvPr/>
        </p:nvSpPr>
        <p:spPr>
          <a:xfrm>
            <a:off x="7985326" y="5481070"/>
            <a:ext cx="7102273" cy="510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  </a:t>
            </a:r>
            <a:r>
              <a:rPr lang="en-US" sz="4399" b="1" dirty="0">
                <a:solidFill>
                  <a:srgbClr val="00B050"/>
                </a:solidFill>
                <a:latin typeface="Abadi" panose="020B0604020104020204" pitchFamily="34" charset="0"/>
                <a:ea typeface="Montserrat Semi-Bold"/>
                <a:cs typeface="Montserrat Semi-Bold"/>
                <a:sym typeface="Montserrat Semi-Bold"/>
              </a:rPr>
              <a:t>Desarrollo </a:t>
            </a:r>
            <a:r>
              <a:rPr lang="es-EC" sz="4399" b="1" dirty="0">
                <a:solidFill>
                  <a:srgbClr val="00B050"/>
                </a:solidFill>
                <a:latin typeface="Abadi" panose="020B0604020104020204" pitchFamily="34" charset="0"/>
                <a:ea typeface="Montserrat Semi-Bold"/>
                <a:cs typeface="Montserrat Semi-Bold"/>
                <a:sym typeface="Montserrat Semi-Bold"/>
              </a:rPr>
              <a:t>Económico</a:t>
            </a:r>
            <a:r>
              <a:rPr lang="en-US" sz="4399" b="1" dirty="0">
                <a:solidFill>
                  <a:srgbClr val="00B050"/>
                </a:solidFill>
                <a:latin typeface="Abadi" panose="020B0604020104020204" pitchFamily="34" charset="0"/>
                <a:ea typeface="Montserrat Semi-Bold"/>
                <a:cs typeface="Montserrat Semi-Bold"/>
                <a:sym typeface="Montserrat Semi-Bold"/>
              </a:rPr>
              <a:t> </a:t>
            </a:r>
          </a:p>
        </p:txBody>
      </p:sp>
      <p:sp>
        <p:nvSpPr>
          <p:cNvPr id="22" name="TextBox 70">
            <a:extLst>
              <a:ext uri="{FF2B5EF4-FFF2-40B4-BE49-F238E27FC236}">
                <a16:creationId xmlns:a16="http://schemas.microsoft.com/office/drawing/2014/main" id="{44ADCEBC-CB56-4FB5-9AE4-B2FAE36F4281}"/>
              </a:ext>
            </a:extLst>
          </p:cNvPr>
          <p:cNvSpPr txBox="1"/>
          <p:nvPr/>
        </p:nvSpPr>
        <p:spPr>
          <a:xfrm>
            <a:off x="8120348" y="6901934"/>
            <a:ext cx="6891051" cy="510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  </a:t>
            </a:r>
            <a:r>
              <a:rPr lang="es-EC" sz="4399" b="1" dirty="0">
                <a:solidFill>
                  <a:srgbClr val="70231C"/>
                </a:solidFill>
                <a:latin typeface="Abadi" panose="020B0604020104020204" pitchFamily="34" charset="0"/>
                <a:ea typeface="Montserrat Semi-Bold"/>
                <a:cs typeface="Montserrat Semi-Bold"/>
                <a:sym typeface="Montserrat Semi-Bold"/>
              </a:rPr>
              <a:t>Cadenas</a:t>
            </a:r>
            <a:r>
              <a:rPr lang="en-US" sz="4399" b="1" dirty="0">
                <a:solidFill>
                  <a:srgbClr val="70231C"/>
                </a:solidFill>
                <a:latin typeface="Abadi" panose="020B0604020104020204" pitchFamily="34" charset="0"/>
                <a:ea typeface="Montserrat Semi-Bold"/>
                <a:cs typeface="Montserrat Semi-Bold"/>
                <a:sym typeface="Montserrat Semi-Bold"/>
              </a:rPr>
              <a:t> de Valor</a:t>
            </a:r>
          </a:p>
        </p:txBody>
      </p:sp>
    </p:spTree>
    <p:extLst>
      <p:ext uri="{BB962C8B-B14F-4D97-AF65-F5344CB8AC3E}">
        <p14:creationId xmlns:p14="http://schemas.microsoft.com/office/powerpoint/2010/main" val="1080580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-8925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-8925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C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75700" y="4594165"/>
            <a:ext cx="3189618" cy="3904536"/>
            <a:chOff x="0" y="0"/>
            <a:chExt cx="4252824" cy="52060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52849" cy="5206111"/>
            </a:xfrm>
            <a:custGeom>
              <a:avLst/>
              <a:gdLst/>
              <a:ahLst/>
              <a:cxnLst/>
              <a:rect l="l" t="t" r="r" b="b"/>
              <a:pathLst>
                <a:path w="4252849" h="5206111">
                  <a:moveTo>
                    <a:pt x="0" y="0"/>
                  </a:moveTo>
                  <a:lnTo>
                    <a:pt x="4252849" y="0"/>
                  </a:lnTo>
                  <a:lnTo>
                    <a:pt x="4252849" y="5206111"/>
                  </a:lnTo>
                  <a:lnTo>
                    <a:pt x="0" y="5206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2590800" y="2999603"/>
            <a:ext cx="102918" cy="102908"/>
            <a:chOff x="0" y="0"/>
            <a:chExt cx="137224" cy="1372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590800" y="3233137"/>
            <a:ext cx="102918" cy="102908"/>
            <a:chOff x="0" y="0"/>
            <a:chExt cx="137224" cy="1372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590800" y="3466671"/>
            <a:ext cx="102918" cy="102908"/>
            <a:chOff x="0" y="0"/>
            <a:chExt cx="137224" cy="1372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590800" y="3700205"/>
            <a:ext cx="102918" cy="102908"/>
            <a:chOff x="0" y="0"/>
            <a:chExt cx="137224" cy="1372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2590800" y="3933739"/>
            <a:ext cx="102918" cy="102908"/>
            <a:chOff x="0" y="0"/>
            <a:chExt cx="137224" cy="13721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2732761" y="2226107"/>
            <a:ext cx="637203" cy="660806"/>
            <a:chOff x="0" y="0"/>
            <a:chExt cx="849605" cy="881075"/>
          </a:xfrm>
        </p:grpSpPr>
        <p:sp>
          <p:nvSpPr>
            <p:cNvPr id="17" name="Freeform 17"/>
            <p:cNvSpPr/>
            <p:nvPr/>
          </p:nvSpPr>
          <p:spPr>
            <a:xfrm>
              <a:off x="63475" y="63495"/>
              <a:ext cx="722620" cy="754018"/>
            </a:xfrm>
            <a:custGeom>
              <a:avLst/>
              <a:gdLst/>
              <a:ahLst/>
              <a:cxnLst/>
              <a:rect l="l" t="t" r="r" b="b"/>
              <a:pathLst>
                <a:path w="722620" h="754018">
                  <a:moveTo>
                    <a:pt x="454815" y="506737"/>
                  </a:moveTo>
                  <a:cubicBezTo>
                    <a:pt x="483517" y="517405"/>
                    <a:pt x="520093" y="529851"/>
                    <a:pt x="521109" y="550425"/>
                  </a:cubicBezTo>
                  <a:cubicBezTo>
                    <a:pt x="522125" y="571634"/>
                    <a:pt x="485422" y="588780"/>
                    <a:pt x="457228" y="595892"/>
                  </a:cubicBezTo>
                  <a:cubicBezTo>
                    <a:pt x="390934" y="612402"/>
                    <a:pt x="321845" y="612021"/>
                    <a:pt x="256059" y="593606"/>
                  </a:cubicBezTo>
                  <a:cubicBezTo>
                    <a:pt x="229770" y="586240"/>
                    <a:pt x="197765" y="569857"/>
                    <a:pt x="200052" y="550298"/>
                  </a:cubicBezTo>
                  <a:cubicBezTo>
                    <a:pt x="202591" y="528073"/>
                    <a:pt x="238914" y="517405"/>
                    <a:pt x="267108" y="505848"/>
                  </a:cubicBezTo>
                  <a:cubicBezTo>
                    <a:pt x="264314" y="497593"/>
                    <a:pt x="259107" y="489338"/>
                    <a:pt x="251995" y="480194"/>
                  </a:cubicBezTo>
                  <a:cubicBezTo>
                    <a:pt x="224690" y="487179"/>
                    <a:pt x="197765" y="497593"/>
                    <a:pt x="177953" y="517913"/>
                  </a:cubicBezTo>
                  <a:cubicBezTo>
                    <a:pt x="158014" y="538487"/>
                    <a:pt x="158141" y="567571"/>
                    <a:pt x="178461" y="587764"/>
                  </a:cubicBezTo>
                  <a:cubicBezTo>
                    <a:pt x="195987" y="605163"/>
                    <a:pt x="218594" y="617228"/>
                    <a:pt x="243613" y="625102"/>
                  </a:cubicBezTo>
                  <a:cubicBezTo>
                    <a:pt x="322607" y="649613"/>
                    <a:pt x="408079" y="648470"/>
                    <a:pt x="486438" y="622181"/>
                  </a:cubicBezTo>
                  <a:cubicBezTo>
                    <a:pt x="509044" y="614561"/>
                    <a:pt x="528475" y="602369"/>
                    <a:pt x="544096" y="586240"/>
                  </a:cubicBezTo>
                  <a:cubicBezTo>
                    <a:pt x="563400" y="566173"/>
                    <a:pt x="562766" y="537979"/>
                    <a:pt x="542699" y="518167"/>
                  </a:cubicBezTo>
                  <a:cubicBezTo>
                    <a:pt x="523141" y="498863"/>
                    <a:pt x="497233" y="486925"/>
                    <a:pt x="469293" y="480702"/>
                  </a:cubicBezTo>
                  <a:cubicBezTo>
                    <a:pt x="460784" y="484004"/>
                    <a:pt x="452021" y="498863"/>
                    <a:pt x="454942" y="506991"/>
                  </a:cubicBezTo>
                  <a:moveTo>
                    <a:pt x="381663" y="552203"/>
                  </a:moveTo>
                  <a:cubicBezTo>
                    <a:pt x="424716" y="486925"/>
                    <a:pt x="465991" y="424568"/>
                    <a:pt x="499900" y="355861"/>
                  </a:cubicBezTo>
                  <a:cubicBezTo>
                    <a:pt x="540413" y="273691"/>
                    <a:pt x="510187" y="175647"/>
                    <a:pt x="428907" y="134753"/>
                  </a:cubicBezTo>
                  <a:cubicBezTo>
                    <a:pt x="346864" y="93351"/>
                    <a:pt x="249836" y="131832"/>
                    <a:pt x="213641" y="215652"/>
                  </a:cubicBezTo>
                  <a:cubicBezTo>
                    <a:pt x="193320" y="262769"/>
                    <a:pt x="196495" y="315093"/>
                    <a:pt x="220880" y="361703"/>
                  </a:cubicBezTo>
                  <a:cubicBezTo>
                    <a:pt x="255678" y="428251"/>
                    <a:pt x="295683" y="489973"/>
                    <a:pt x="337212" y="552711"/>
                  </a:cubicBezTo>
                  <a:cubicBezTo>
                    <a:pt x="341784" y="559696"/>
                    <a:pt x="352198" y="565284"/>
                    <a:pt x="358802" y="565411"/>
                  </a:cubicBezTo>
                  <a:cubicBezTo>
                    <a:pt x="365152" y="565411"/>
                    <a:pt x="376456" y="560077"/>
                    <a:pt x="381663" y="552203"/>
                  </a:cubicBezTo>
                  <a:moveTo>
                    <a:pt x="314733" y="751213"/>
                  </a:moveTo>
                  <a:cubicBezTo>
                    <a:pt x="81941" y="722003"/>
                    <a:pt x="-53696" y="470161"/>
                    <a:pt x="20218" y="251847"/>
                  </a:cubicBezTo>
                  <a:cubicBezTo>
                    <a:pt x="49048" y="166630"/>
                    <a:pt x="106071" y="96399"/>
                    <a:pt x="182525" y="50170"/>
                  </a:cubicBezTo>
                  <a:cubicBezTo>
                    <a:pt x="368200" y="-62098"/>
                    <a:pt x="605819" y="22357"/>
                    <a:pt x="691036" y="220859"/>
                  </a:cubicBezTo>
                  <a:cubicBezTo>
                    <a:pt x="742345" y="340367"/>
                    <a:pt x="730406" y="480448"/>
                    <a:pt x="660556" y="589542"/>
                  </a:cubicBezTo>
                  <a:cubicBezTo>
                    <a:pt x="585626" y="706636"/>
                    <a:pt x="454561" y="768612"/>
                    <a:pt x="314733" y="751086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48236" y="267971"/>
              <a:ext cx="149607" cy="149607"/>
            </a:xfrm>
            <a:custGeom>
              <a:avLst/>
              <a:gdLst/>
              <a:ahLst/>
              <a:cxnLst/>
              <a:rect l="l" t="t" r="r" b="b"/>
              <a:pathLst>
                <a:path w="149607" h="149607">
                  <a:moveTo>
                    <a:pt x="149607" y="74803"/>
                  </a:moveTo>
                  <a:cubicBezTo>
                    <a:pt x="149607" y="116078"/>
                    <a:pt x="116079" y="149607"/>
                    <a:pt x="74803" y="149607"/>
                  </a:cubicBezTo>
                  <a:cubicBezTo>
                    <a:pt x="33528" y="149607"/>
                    <a:pt x="0" y="116078"/>
                    <a:pt x="0" y="74803"/>
                  </a:cubicBezTo>
                  <a:cubicBezTo>
                    <a:pt x="0" y="33528"/>
                    <a:pt x="33528" y="0"/>
                    <a:pt x="74803" y="0"/>
                  </a:cubicBezTo>
                  <a:cubicBezTo>
                    <a:pt x="116079" y="0"/>
                    <a:pt x="149607" y="33528"/>
                    <a:pt x="149607" y="74803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2120812" y="1405829"/>
            <a:ext cx="939975" cy="813492"/>
            <a:chOff x="0" y="0"/>
            <a:chExt cx="1253300" cy="1084656"/>
          </a:xfrm>
        </p:grpSpPr>
        <p:sp>
          <p:nvSpPr>
            <p:cNvPr id="33" name="Freeform 33"/>
            <p:cNvSpPr/>
            <p:nvPr/>
          </p:nvSpPr>
          <p:spPr>
            <a:xfrm>
              <a:off x="0" y="40"/>
              <a:ext cx="1253363" cy="1084642"/>
            </a:xfrm>
            <a:custGeom>
              <a:avLst/>
              <a:gdLst/>
              <a:ahLst/>
              <a:cxnLst/>
              <a:rect l="l" t="t" r="r" b="b"/>
              <a:pathLst>
                <a:path w="1253363" h="1084642">
                  <a:moveTo>
                    <a:pt x="721741" y="1071334"/>
                  </a:moveTo>
                  <a:cubicBezTo>
                    <a:pt x="775716" y="956526"/>
                    <a:pt x="875665" y="951954"/>
                    <a:pt x="991362" y="974306"/>
                  </a:cubicBezTo>
                  <a:cubicBezTo>
                    <a:pt x="748157" y="690841"/>
                    <a:pt x="488315" y="1109307"/>
                    <a:pt x="203073" y="852513"/>
                  </a:cubicBezTo>
                  <a:cubicBezTo>
                    <a:pt x="370840" y="703287"/>
                    <a:pt x="580644" y="759421"/>
                    <a:pt x="789305" y="838670"/>
                  </a:cubicBezTo>
                  <a:cubicBezTo>
                    <a:pt x="729488" y="761962"/>
                    <a:pt x="654558" y="719162"/>
                    <a:pt x="581660" y="661504"/>
                  </a:cubicBezTo>
                  <a:cubicBezTo>
                    <a:pt x="476631" y="578446"/>
                    <a:pt x="169418" y="714463"/>
                    <a:pt x="0" y="490816"/>
                  </a:cubicBezTo>
                  <a:cubicBezTo>
                    <a:pt x="201549" y="356704"/>
                    <a:pt x="341503" y="507961"/>
                    <a:pt x="526669" y="574636"/>
                  </a:cubicBezTo>
                  <a:cubicBezTo>
                    <a:pt x="376555" y="379564"/>
                    <a:pt x="150622" y="232878"/>
                    <a:pt x="247777" y="595"/>
                  </a:cubicBezTo>
                  <a:cubicBezTo>
                    <a:pt x="381127" y="-12232"/>
                    <a:pt x="489204" y="185253"/>
                    <a:pt x="486791" y="316826"/>
                  </a:cubicBezTo>
                  <a:cubicBezTo>
                    <a:pt x="483997" y="466051"/>
                    <a:pt x="554990" y="574890"/>
                    <a:pt x="678434" y="659599"/>
                  </a:cubicBezTo>
                  <a:cubicBezTo>
                    <a:pt x="610362" y="495007"/>
                    <a:pt x="566674" y="339813"/>
                    <a:pt x="660400" y="183602"/>
                  </a:cubicBezTo>
                  <a:cubicBezTo>
                    <a:pt x="870585" y="439762"/>
                    <a:pt x="556006" y="739990"/>
                    <a:pt x="997077" y="891121"/>
                  </a:cubicBezTo>
                  <a:cubicBezTo>
                    <a:pt x="923798" y="760437"/>
                    <a:pt x="884682" y="625563"/>
                    <a:pt x="992886" y="501357"/>
                  </a:cubicBezTo>
                  <a:cubicBezTo>
                    <a:pt x="1107186" y="618324"/>
                    <a:pt x="1079881" y="767676"/>
                    <a:pt x="1040257" y="922617"/>
                  </a:cubicBezTo>
                  <a:lnTo>
                    <a:pt x="1253363" y="1025741"/>
                  </a:lnTo>
                  <a:cubicBezTo>
                    <a:pt x="1165606" y="1049617"/>
                    <a:pt x="1099820" y="1006183"/>
                    <a:pt x="1021334" y="995261"/>
                  </a:cubicBezTo>
                  <a:cubicBezTo>
                    <a:pt x="928116" y="1055967"/>
                    <a:pt x="848995" y="1110704"/>
                    <a:pt x="721868" y="1071334"/>
                  </a:cubicBezTo>
                </a:path>
              </a:pathLst>
            </a:custGeom>
            <a:solidFill>
              <a:srgbClr val="7A7C40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5486400" y="2999603"/>
            <a:ext cx="102918" cy="102908"/>
            <a:chOff x="0" y="0"/>
            <a:chExt cx="137224" cy="13721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5486400" y="3233137"/>
            <a:ext cx="102918" cy="102908"/>
            <a:chOff x="0" y="0"/>
            <a:chExt cx="137224" cy="1372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5486400" y="3466671"/>
            <a:ext cx="102918" cy="102908"/>
            <a:chOff x="0" y="0"/>
            <a:chExt cx="137224" cy="1372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5486400" y="3700205"/>
            <a:ext cx="102918" cy="102908"/>
            <a:chOff x="0" y="0"/>
            <a:chExt cx="137224" cy="137211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5486400" y="3933739"/>
            <a:ext cx="102918" cy="102908"/>
            <a:chOff x="0" y="0"/>
            <a:chExt cx="137224" cy="1372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4724400" y="4729442"/>
            <a:ext cx="543792" cy="573976"/>
            <a:chOff x="0" y="0"/>
            <a:chExt cx="725056" cy="765302"/>
          </a:xfrm>
        </p:grpSpPr>
        <p:sp>
          <p:nvSpPr>
            <p:cNvPr id="47" name="Freeform 47"/>
            <p:cNvSpPr/>
            <p:nvPr/>
          </p:nvSpPr>
          <p:spPr>
            <a:xfrm>
              <a:off x="-127254" y="28"/>
              <a:ext cx="852352" cy="765382"/>
            </a:xfrm>
            <a:custGeom>
              <a:avLst/>
              <a:gdLst/>
              <a:ahLst/>
              <a:cxnLst/>
              <a:rect l="l" t="t" r="r" b="b"/>
              <a:pathLst>
                <a:path w="852352" h="765382">
                  <a:moveTo>
                    <a:pt x="736724" y="599542"/>
                  </a:moveTo>
                  <a:cubicBezTo>
                    <a:pt x="737867" y="579857"/>
                    <a:pt x="739645" y="561696"/>
                    <a:pt x="736343" y="545948"/>
                  </a:cubicBezTo>
                  <a:cubicBezTo>
                    <a:pt x="726056" y="495655"/>
                    <a:pt x="680209" y="469620"/>
                    <a:pt x="631949" y="469747"/>
                  </a:cubicBezTo>
                  <a:cubicBezTo>
                    <a:pt x="569847" y="469874"/>
                    <a:pt x="521968" y="516483"/>
                    <a:pt x="528699" y="579603"/>
                  </a:cubicBezTo>
                  <a:lnTo>
                    <a:pt x="530858" y="599669"/>
                  </a:lnTo>
                  <a:close/>
                  <a:moveTo>
                    <a:pt x="241553" y="599796"/>
                  </a:moveTo>
                  <a:cubicBezTo>
                    <a:pt x="251967" y="561696"/>
                    <a:pt x="241553" y="523596"/>
                    <a:pt x="215900" y="498068"/>
                  </a:cubicBezTo>
                  <a:cubicBezTo>
                    <a:pt x="194818" y="477113"/>
                    <a:pt x="166751" y="470128"/>
                    <a:pt x="136271" y="470128"/>
                  </a:cubicBezTo>
                  <a:cubicBezTo>
                    <a:pt x="74422" y="470001"/>
                    <a:pt x="28321" y="517372"/>
                    <a:pt x="33655" y="579730"/>
                  </a:cubicBezTo>
                  <a:cubicBezTo>
                    <a:pt x="34163" y="586334"/>
                    <a:pt x="35433" y="593827"/>
                    <a:pt x="38227" y="599796"/>
                  </a:cubicBezTo>
                  <a:close/>
                  <a:moveTo>
                    <a:pt x="93218" y="598653"/>
                  </a:moveTo>
                  <a:lnTo>
                    <a:pt x="92837" y="566649"/>
                  </a:lnTo>
                  <a:cubicBezTo>
                    <a:pt x="92329" y="519278"/>
                    <a:pt x="117729" y="476224"/>
                    <a:pt x="159893" y="456412"/>
                  </a:cubicBezTo>
                  <a:cubicBezTo>
                    <a:pt x="126619" y="424789"/>
                    <a:pt x="120523" y="377418"/>
                    <a:pt x="141986" y="336270"/>
                  </a:cubicBezTo>
                  <a:cubicBezTo>
                    <a:pt x="100584" y="325348"/>
                    <a:pt x="57785" y="325729"/>
                    <a:pt x="17018" y="336016"/>
                  </a:cubicBezTo>
                  <a:cubicBezTo>
                    <a:pt x="39497" y="375767"/>
                    <a:pt x="34163" y="423138"/>
                    <a:pt x="0" y="456031"/>
                  </a:cubicBezTo>
                  <a:cubicBezTo>
                    <a:pt x="37084" y="473430"/>
                    <a:pt x="61214" y="507085"/>
                    <a:pt x="66675" y="548488"/>
                  </a:cubicBezTo>
                  <a:lnTo>
                    <a:pt x="67945" y="597002"/>
                  </a:lnTo>
                  <a:close/>
                  <a:moveTo>
                    <a:pt x="701037" y="385546"/>
                  </a:moveTo>
                  <a:cubicBezTo>
                    <a:pt x="701037" y="348081"/>
                    <a:pt x="670684" y="317728"/>
                    <a:pt x="633219" y="317728"/>
                  </a:cubicBezTo>
                  <a:cubicBezTo>
                    <a:pt x="595754" y="317728"/>
                    <a:pt x="565401" y="348081"/>
                    <a:pt x="565401" y="385546"/>
                  </a:cubicBezTo>
                  <a:cubicBezTo>
                    <a:pt x="565401" y="423011"/>
                    <a:pt x="595754" y="453364"/>
                    <a:pt x="633219" y="453364"/>
                  </a:cubicBezTo>
                  <a:cubicBezTo>
                    <a:pt x="670684" y="453364"/>
                    <a:pt x="701037" y="423011"/>
                    <a:pt x="701037" y="385546"/>
                  </a:cubicBezTo>
                  <a:moveTo>
                    <a:pt x="413383" y="385419"/>
                  </a:moveTo>
                  <a:cubicBezTo>
                    <a:pt x="413383" y="347954"/>
                    <a:pt x="383031" y="317474"/>
                    <a:pt x="345439" y="317474"/>
                  </a:cubicBezTo>
                  <a:cubicBezTo>
                    <a:pt x="307847" y="317474"/>
                    <a:pt x="277494" y="347827"/>
                    <a:pt x="277494" y="385419"/>
                  </a:cubicBezTo>
                  <a:cubicBezTo>
                    <a:pt x="277494" y="423011"/>
                    <a:pt x="307847" y="453364"/>
                    <a:pt x="345439" y="453364"/>
                  </a:cubicBezTo>
                  <a:cubicBezTo>
                    <a:pt x="383031" y="453364"/>
                    <a:pt x="413383" y="423011"/>
                    <a:pt x="413383" y="385419"/>
                  </a:cubicBezTo>
                  <a:moveTo>
                    <a:pt x="574926" y="222858"/>
                  </a:moveTo>
                  <a:cubicBezTo>
                    <a:pt x="574926" y="175233"/>
                    <a:pt x="536319" y="136498"/>
                    <a:pt x="488567" y="136498"/>
                  </a:cubicBezTo>
                  <a:cubicBezTo>
                    <a:pt x="440815" y="136498"/>
                    <a:pt x="402207" y="175106"/>
                    <a:pt x="402207" y="222858"/>
                  </a:cubicBezTo>
                  <a:cubicBezTo>
                    <a:pt x="402207" y="270610"/>
                    <a:pt x="440815" y="309219"/>
                    <a:pt x="488567" y="309219"/>
                  </a:cubicBezTo>
                  <a:cubicBezTo>
                    <a:pt x="536319" y="309219"/>
                    <a:pt x="574926" y="270610"/>
                    <a:pt x="574926" y="222858"/>
                  </a:cubicBezTo>
                  <a:moveTo>
                    <a:pt x="282320" y="696062"/>
                  </a:moveTo>
                  <a:cubicBezTo>
                    <a:pt x="190119" y="628117"/>
                    <a:pt x="136144" y="523850"/>
                    <a:pt x="128270" y="410311"/>
                  </a:cubicBezTo>
                  <a:cubicBezTo>
                    <a:pt x="118872" y="275690"/>
                    <a:pt x="177800" y="145261"/>
                    <a:pt x="286638" y="66139"/>
                  </a:cubicBezTo>
                  <a:cubicBezTo>
                    <a:pt x="361187" y="11783"/>
                    <a:pt x="449832" y="-9172"/>
                    <a:pt x="541780" y="3655"/>
                  </a:cubicBezTo>
                  <a:cubicBezTo>
                    <a:pt x="662810" y="20546"/>
                    <a:pt x="763520" y="99159"/>
                    <a:pt x="814828" y="209777"/>
                  </a:cubicBezTo>
                  <a:cubicBezTo>
                    <a:pt x="881122" y="352653"/>
                    <a:pt x="858389" y="524485"/>
                    <a:pt x="756027" y="643230"/>
                  </a:cubicBezTo>
                  <a:cubicBezTo>
                    <a:pt x="635886" y="782677"/>
                    <a:pt x="431417" y="806045"/>
                    <a:pt x="282320" y="696189"/>
                  </a:cubicBezTo>
                </a:path>
              </a:pathLst>
            </a:custGeom>
            <a:solidFill>
              <a:srgbClr val="70231C"/>
            </a:solidFill>
          </p:spPr>
        </p:sp>
      </p:grpSp>
      <p:sp>
        <p:nvSpPr>
          <p:cNvPr id="58" name="Freeform 58"/>
          <p:cNvSpPr/>
          <p:nvPr/>
        </p:nvSpPr>
        <p:spPr>
          <a:xfrm>
            <a:off x="3576516" y="691568"/>
            <a:ext cx="5530090" cy="1571987"/>
          </a:xfrm>
          <a:custGeom>
            <a:avLst/>
            <a:gdLst/>
            <a:ahLst/>
            <a:cxnLst/>
            <a:rect l="l" t="t" r="r" b="b"/>
            <a:pathLst>
              <a:path w="6077045" h="1571987">
                <a:moveTo>
                  <a:pt x="0" y="0"/>
                </a:moveTo>
                <a:lnTo>
                  <a:pt x="6077046" y="0"/>
                </a:lnTo>
                <a:lnTo>
                  <a:pt x="6077046" y="1571987"/>
                </a:lnTo>
                <a:lnTo>
                  <a:pt x="0" y="15719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C" dirty="0"/>
          </a:p>
        </p:txBody>
      </p:sp>
      <p:grpSp>
        <p:nvGrpSpPr>
          <p:cNvPr id="59" name="Group 59"/>
          <p:cNvGrpSpPr/>
          <p:nvPr/>
        </p:nvGrpSpPr>
        <p:grpSpPr>
          <a:xfrm>
            <a:off x="15232833" y="1373448"/>
            <a:ext cx="934355" cy="840410"/>
            <a:chOff x="0" y="0"/>
            <a:chExt cx="1245806" cy="112054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64" name="Group 6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67" name="TextBox 67"/>
          <p:cNvSpPr txBox="1"/>
          <p:nvPr/>
        </p:nvSpPr>
        <p:spPr>
          <a:xfrm>
            <a:off x="3488941" y="2421636"/>
            <a:ext cx="3608203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336535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COBERTURA GEOGRÁFICA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510859" y="4758287"/>
            <a:ext cx="1964655" cy="331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dirty="0">
                <a:solidFill>
                  <a:srgbClr val="70231C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POBL</a:t>
            </a:r>
            <a:r>
              <a:rPr lang="en-US" sz="1968" b="1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1968" b="1" dirty="0">
                <a:solidFill>
                  <a:srgbClr val="70231C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ACIÓN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510859" y="5409524"/>
            <a:ext cx="1446771" cy="307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8"/>
              </a:lnSpc>
            </a:pPr>
            <a:r>
              <a:rPr lang="en-US" sz="182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1964610" y="6453045"/>
            <a:ext cx="5725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3885383" y="3389014"/>
            <a:ext cx="5725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2838734" y="2955122"/>
            <a:ext cx="2516896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Provincias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Cantones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20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Parroquias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199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Comunidades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14 Org. Segundo Grado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5714241" y="2967466"/>
            <a:ext cx="3628139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53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Comunidades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Independientes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Juntas de Agua</a:t>
            </a:r>
          </a:p>
          <a:p>
            <a:pPr algn="l">
              <a:lnSpc>
                <a:spcPts val="1968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Comité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Páramo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Federación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Productores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Comunidades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Independientes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TextBox 80"/>
          <p:cNvSpPr txBox="1"/>
          <p:nvPr/>
        </p:nvSpPr>
        <p:spPr>
          <a:xfrm>
            <a:off x="5842504" y="5279352"/>
            <a:ext cx="1829838" cy="307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8"/>
              </a:lnSpc>
            </a:pPr>
            <a:r>
              <a:rPr lang="en-US" sz="182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67012</a:t>
            </a:r>
            <a:r>
              <a:rPr lang="en-US" sz="1827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182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178F0D6B-F541-4D16-AD38-D7A4389A10E8}"/>
              </a:ext>
            </a:extLst>
          </p:cNvPr>
          <p:cNvGrpSpPr/>
          <p:nvPr/>
        </p:nvGrpSpPr>
        <p:grpSpPr>
          <a:xfrm>
            <a:off x="12970176" y="4794192"/>
            <a:ext cx="2752795" cy="3517836"/>
            <a:chOff x="0" y="0"/>
            <a:chExt cx="3491649" cy="4506493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EFB20285-D9C8-4F9D-A3B0-A1C21BFBFD77}"/>
                </a:ext>
              </a:extLst>
            </p:cNvPr>
            <p:cNvSpPr/>
            <p:nvPr/>
          </p:nvSpPr>
          <p:spPr>
            <a:xfrm>
              <a:off x="0" y="0"/>
              <a:ext cx="3491611" cy="4506468"/>
            </a:xfrm>
            <a:custGeom>
              <a:avLst/>
              <a:gdLst/>
              <a:ahLst/>
              <a:cxnLst/>
              <a:rect l="l" t="t" r="r" b="b"/>
              <a:pathLst>
                <a:path w="3491611" h="4506468">
                  <a:moveTo>
                    <a:pt x="0" y="0"/>
                  </a:moveTo>
                  <a:lnTo>
                    <a:pt x="3491611" y="0"/>
                  </a:lnTo>
                  <a:lnTo>
                    <a:pt x="3491611" y="4506468"/>
                  </a:lnTo>
                  <a:lnTo>
                    <a:pt x="0" y="4506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/>
              </a:stretch>
            </a:blipFill>
          </p:spPr>
        </p:sp>
      </p:grpSp>
      <p:grpSp>
        <p:nvGrpSpPr>
          <p:cNvPr id="91" name="Group 6">
            <a:extLst>
              <a:ext uri="{FF2B5EF4-FFF2-40B4-BE49-F238E27FC236}">
                <a16:creationId xmlns:a16="http://schemas.microsoft.com/office/drawing/2014/main" id="{8A5B3DE9-6D91-488E-84A5-72A4CCE14D5F}"/>
              </a:ext>
            </a:extLst>
          </p:cNvPr>
          <p:cNvGrpSpPr/>
          <p:nvPr/>
        </p:nvGrpSpPr>
        <p:grpSpPr>
          <a:xfrm>
            <a:off x="9982200" y="2171700"/>
            <a:ext cx="637203" cy="660806"/>
            <a:chOff x="0" y="0"/>
            <a:chExt cx="849605" cy="881075"/>
          </a:xfrm>
        </p:grpSpPr>
        <p:sp>
          <p:nvSpPr>
            <p:cNvPr id="92" name="Freeform 7">
              <a:extLst>
                <a:ext uri="{FF2B5EF4-FFF2-40B4-BE49-F238E27FC236}">
                  <a16:creationId xmlns:a16="http://schemas.microsoft.com/office/drawing/2014/main" id="{01E91D01-1C81-45BE-8743-4A473DD4477B}"/>
                </a:ext>
              </a:extLst>
            </p:cNvPr>
            <p:cNvSpPr/>
            <p:nvPr/>
          </p:nvSpPr>
          <p:spPr>
            <a:xfrm>
              <a:off x="63475" y="63495"/>
              <a:ext cx="722620" cy="754018"/>
            </a:xfrm>
            <a:custGeom>
              <a:avLst/>
              <a:gdLst/>
              <a:ahLst/>
              <a:cxnLst/>
              <a:rect l="l" t="t" r="r" b="b"/>
              <a:pathLst>
                <a:path w="722620" h="754018">
                  <a:moveTo>
                    <a:pt x="454815" y="506738"/>
                  </a:moveTo>
                  <a:cubicBezTo>
                    <a:pt x="483517" y="517406"/>
                    <a:pt x="520093" y="529852"/>
                    <a:pt x="521109" y="550426"/>
                  </a:cubicBezTo>
                  <a:cubicBezTo>
                    <a:pt x="522125" y="571635"/>
                    <a:pt x="485422" y="588780"/>
                    <a:pt x="457228" y="595892"/>
                  </a:cubicBezTo>
                  <a:cubicBezTo>
                    <a:pt x="390934" y="612402"/>
                    <a:pt x="321845" y="612021"/>
                    <a:pt x="256059" y="593606"/>
                  </a:cubicBezTo>
                  <a:cubicBezTo>
                    <a:pt x="229770" y="586240"/>
                    <a:pt x="197765" y="569857"/>
                    <a:pt x="200052" y="550299"/>
                  </a:cubicBezTo>
                  <a:cubicBezTo>
                    <a:pt x="202591" y="528074"/>
                    <a:pt x="238914" y="517406"/>
                    <a:pt x="267108" y="505849"/>
                  </a:cubicBezTo>
                  <a:cubicBezTo>
                    <a:pt x="264314" y="497593"/>
                    <a:pt x="259107" y="489338"/>
                    <a:pt x="251995" y="480194"/>
                  </a:cubicBezTo>
                  <a:cubicBezTo>
                    <a:pt x="224690" y="487179"/>
                    <a:pt x="197765" y="497593"/>
                    <a:pt x="177953" y="517914"/>
                  </a:cubicBezTo>
                  <a:cubicBezTo>
                    <a:pt x="158014" y="538488"/>
                    <a:pt x="158141" y="567571"/>
                    <a:pt x="178461" y="587764"/>
                  </a:cubicBezTo>
                  <a:cubicBezTo>
                    <a:pt x="195987" y="605163"/>
                    <a:pt x="218594" y="617228"/>
                    <a:pt x="243613" y="625102"/>
                  </a:cubicBezTo>
                  <a:cubicBezTo>
                    <a:pt x="322607" y="649613"/>
                    <a:pt x="408079" y="648470"/>
                    <a:pt x="486438" y="622181"/>
                  </a:cubicBezTo>
                  <a:cubicBezTo>
                    <a:pt x="509044" y="614561"/>
                    <a:pt x="528475" y="602369"/>
                    <a:pt x="544096" y="586240"/>
                  </a:cubicBezTo>
                  <a:cubicBezTo>
                    <a:pt x="563400" y="566174"/>
                    <a:pt x="562766" y="537980"/>
                    <a:pt x="542699" y="518168"/>
                  </a:cubicBezTo>
                  <a:cubicBezTo>
                    <a:pt x="523141" y="498864"/>
                    <a:pt x="497233" y="486925"/>
                    <a:pt x="469293" y="480702"/>
                  </a:cubicBezTo>
                  <a:cubicBezTo>
                    <a:pt x="460784" y="484004"/>
                    <a:pt x="452021" y="498864"/>
                    <a:pt x="454942" y="506992"/>
                  </a:cubicBezTo>
                  <a:moveTo>
                    <a:pt x="381663" y="552204"/>
                  </a:moveTo>
                  <a:cubicBezTo>
                    <a:pt x="424716" y="486925"/>
                    <a:pt x="465991" y="424568"/>
                    <a:pt x="499900" y="355861"/>
                  </a:cubicBezTo>
                  <a:cubicBezTo>
                    <a:pt x="540413" y="273691"/>
                    <a:pt x="510187" y="175647"/>
                    <a:pt x="428907" y="134753"/>
                  </a:cubicBezTo>
                  <a:cubicBezTo>
                    <a:pt x="346864" y="93351"/>
                    <a:pt x="249836" y="131832"/>
                    <a:pt x="213641" y="215652"/>
                  </a:cubicBezTo>
                  <a:cubicBezTo>
                    <a:pt x="193320" y="262769"/>
                    <a:pt x="196495" y="315094"/>
                    <a:pt x="220880" y="361703"/>
                  </a:cubicBezTo>
                  <a:cubicBezTo>
                    <a:pt x="255678" y="428251"/>
                    <a:pt x="295683" y="489973"/>
                    <a:pt x="337212" y="552712"/>
                  </a:cubicBezTo>
                  <a:cubicBezTo>
                    <a:pt x="341784" y="559697"/>
                    <a:pt x="352198" y="565285"/>
                    <a:pt x="358802" y="565412"/>
                  </a:cubicBezTo>
                  <a:cubicBezTo>
                    <a:pt x="365152" y="565412"/>
                    <a:pt x="376456" y="560078"/>
                    <a:pt x="381663" y="552204"/>
                  </a:cubicBezTo>
                  <a:moveTo>
                    <a:pt x="314733" y="751214"/>
                  </a:moveTo>
                  <a:cubicBezTo>
                    <a:pt x="81941" y="722003"/>
                    <a:pt x="-53696" y="470161"/>
                    <a:pt x="20218" y="251847"/>
                  </a:cubicBezTo>
                  <a:cubicBezTo>
                    <a:pt x="49048" y="166630"/>
                    <a:pt x="106071" y="96399"/>
                    <a:pt x="182525" y="50170"/>
                  </a:cubicBezTo>
                  <a:cubicBezTo>
                    <a:pt x="368200" y="-62098"/>
                    <a:pt x="605819" y="22357"/>
                    <a:pt x="691036" y="220859"/>
                  </a:cubicBezTo>
                  <a:cubicBezTo>
                    <a:pt x="742345" y="340367"/>
                    <a:pt x="730406" y="480448"/>
                    <a:pt x="660556" y="589542"/>
                  </a:cubicBezTo>
                  <a:cubicBezTo>
                    <a:pt x="585626" y="706636"/>
                    <a:pt x="454561" y="768613"/>
                    <a:pt x="314733" y="751087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93" name="Freeform 8">
              <a:extLst>
                <a:ext uri="{FF2B5EF4-FFF2-40B4-BE49-F238E27FC236}">
                  <a16:creationId xmlns:a16="http://schemas.microsoft.com/office/drawing/2014/main" id="{C7DEF5BB-503E-43F6-AAEF-9F2DD3BC5CB4}"/>
                </a:ext>
              </a:extLst>
            </p:cNvPr>
            <p:cNvSpPr/>
            <p:nvPr/>
          </p:nvSpPr>
          <p:spPr>
            <a:xfrm>
              <a:off x="348236" y="267971"/>
              <a:ext cx="149607" cy="149607"/>
            </a:xfrm>
            <a:custGeom>
              <a:avLst/>
              <a:gdLst/>
              <a:ahLst/>
              <a:cxnLst/>
              <a:rect l="l" t="t" r="r" b="b"/>
              <a:pathLst>
                <a:path w="149607" h="149607">
                  <a:moveTo>
                    <a:pt x="149607" y="74803"/>
                  </a:moveTo>
                  <a:cubicBezTo>
                    <a:pt x="149607" y="116079"/>
                    <a:pt x="116079" y="149607"/>
                    <a:pt x="74803" y="149607"/>
                  </a:cubicBezTo>
                  <a:cubicBezTo>
                    <a:pt x="33528" y="149607"/>
                    <a:pt x="0" y="116079"/>
                    <a:pt x="0" y="74803"/>
                  </a:cubicBezTo>
                  <a:cubicBezTo>
                    <a:pt x="0" y="33528"/>
                    <a:pt x="33528" y="0"/>
                    <a:pt x="74803" y="0"/>
                  </a:cubicBezTo>
                  <a:cubicBezTo>
                    <a:pt x="116079" y="0"/>
                    <a:pt x="149607" y="33528"/>
                    <a:pt x="149607" y="74803"/>
                  </a:cubicBezTo>
                </a:path>
              </a:pathLst>
            </a:custGeom>
            <a:solidFill>
              <a:srgbClr val="336535"/>
            </a:solidFill>
          </p:spPr>
        </p:sp>
      </p:grpSp>
      <p:sp>
        <p:nvSpPr>
          <p:cNvPr id="94" name="TextBox 54">
            <a:extLst>
              <a:ext uri="{FF2B5EF4-FFF2-40B4-BE49-F238E27FC236}">
                <a16:creationId xmlns:a16="http://schemas.microsoft.com/office/drawing/2014/main" id="{5526A952-CC82-4084-8372-2181FE0E992D}"/>
              </a:ext>
            </a:extLst>
          </p:cNvPr>
          <p:cNvSpPr txBox="1"/>
          <p:nvPr/>
        </p:nvSpPr>
        <p:spPr>
          <a:xfrm>
            <a:off x="10738371" y="2367220"/>
            <a:ext cx="3608203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336535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COBERTURA GEOGRÁFICA</a:t>
            </a:r>
          </a:p>
        </p:txBody>
      </p:sp>
      <p:sp>
        <p:nvSpPr>
          <p:cNvPr id="95" name="TextBox 64">
            <a:extLst>
              <a:ext uri="{FF2B5EF4-FFF2-40B4-BE49-F238E27FC236}">
                <a16:creationId xmlns:a16="http://schemas.microsoft.com/office/drawing/2014/main" id="{54FA8917-2B6B-46B3-8E5E-99CB622002ED}"/>
              </a:ext>
            </a:extLst>
          </p:cNvPr>
          <p:cNvSpPr txBox="1"/>
          <p:nvPr/>
        </p:nvSpPr>
        <p:spPr>
          <a:xfrm>
            <a:off x="10979862" y="2955122"/>
            <a:ext cx="1839211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Cantones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7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Parroquias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53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Comunidades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4 Barrios</a:t>
            </a:r>
          </a:p>
        </p:txBody>
      </p:sp>
      <p:grpSp>
        <p:nvGrpSpPr>
          <p:cNvPr id="96" name="Group 13">
            <a:extLst>
              <a:ext uri="{FF2B5EF4-FFF2-40B4-BE49-F238E27FC236}">
                <a16:creationId xmlns:a16="http://schemas.microsoft.com/office/drawing/2014/main" id="{D08CF320-5127-4020-B33C-A2F11F851DDF}"/>
              </a:ext>
            </a:extLst>
          </p:cNvPr>
          <p:cNvGrpSpPr/>
          <p:nvPr/>
        </p:nvGrpSpPr>
        <p:grpSpPr>
          <a:xfrm>
            <a:off x="10641282" y="3049524"/>
            <a:ext cx="102918" cy="102908"/>
            <a:chOff x="0" y="0"/>
            <a:chExt cx="137224" cy="137211"/>
          </a:xfrm>
        </p:grpSpPr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988C3E87-FA7B-467D-8E3B-EAD7CD0A19D0}"/>
                </a:ext>
              </a:extLst>
            </p:cNvPr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98" name="Group 15">
            <a:extLst>
              <a:ext uri="{FF2B5EF4-FFF2-40B4-BE49-F238E27FC236}">
                <a16:creationId xmlns:a16="http://schemas.microsoft.com/office/drawing/2014/main" id="{9CDA060E-67C3-4E09-B189-58859D020092}"/>
              </a:ext>
            </a:extLst>
          </p:cNvPr>
          <p:cNvGrpSpPr/>
          <p:nvPr/>
        </p:nvGrpSpPr>
        <p:grpSpPr>
          <a:xfrm>
            <a:off x="10641282" y="3283058"/>
            <a:ext cx="102918" cy="102908"/>
            <a:chOff x="0" y="0"/>
            <a:chExt cx="137224" cy="137211"/>
          </a:xfrm>
        </p:grpSpPr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FCB7C975-E95F-4A15-A650-D84CFD7BF432}"/>
                </a:ext>
              </a:extLst>
            </p:cNvPr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00" name="Group 17">
            <a:extLst>
              <a:ext uri="{FF2B5EF4-FFF2-40B4-BE49-F238E27FC236}">
                <a16:creationId xmlns:a16="http://schemas.microsoft.com/office/drawing/2014/main" id="{E15E9752-5A92-43AD-AFAB-85A079D46639}"/>
              </a:ext>
            </a:extLst>
          </p:cNvPr>
          <p:cNvGrpSpPr/>
          <p:nvPr/>
        </p:nvGrpSpPr>
        <p:grpSpPr>
          <a:xfrm>
            <a:off x="10641282" y="3516592"/>
            <a:ext cx="102918" cy="102908"/>
            <a:chOff x="0" y="0"/>
            <a:chExt cx="137224" cy="137211"/>
          </a:xfrm>
        </p:grpSpPr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A0E60EC6-896E-4E01-83C5-C8ED37DAFA39}"/>
                </a:ext>
              </a:extLst>
            </p:cNvPr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02" name="Group 17">
            <a:extLst>
              <a:ext uri="{FF2B5EF4-FFF2-40B4-BE49-F238E27FC236}">
                <a16:creationId xmlns:a16="http://schemas.microsoft.com/office/drawing/2014/main" id="{7195C140-8880-4BD4-A1EC-D0301AC9CB6B}"/>
              </a:ext>
            </a:extLst>
          </p:cNvPr>
          <p:cNvGrpSpPr/>
          <p:nvPr/>
        </p:nvGrpSpPr>
        <p:grpSpPr>
          <a:xfrm>
            <a:off x="10641282" y="3771900"/>
            <a:ext cx="102918" cy="102908"/>
            <a:chOff x="0" y="0"/>
            <a:chExt cx="137224" cy="137211"/>
          </a:xfrm>
        </p:grpSpPr>
        <p:sp>
          <p:nvSpPr>
            <p:cNvPr id="103" name="Freeform 18">
              <a:extLst>
                <a:ext uri="{FF2B5EF4-FFF2-40B4-BE49-F238E27FC236}">
                  <a16:creationId xmlns:a16="http://schemas.microsoft.com/office/drawing/2014/main" id="{97A8431B-668D-423D-ABB5-DD85B8EC190F}"/>
                </a:ext>
              </a:extLst>
            </p:cNvPr>
            <p:cNvSpPr/>
            <p:nvPr/>
          </p:nvSpPr>
          <p:spPr>
            <a:xfrm>
              <a:off x="0" y="0"/>
              <a:ext cx="137160" cy="137161"/>
            </a:xfrm>
            <a:custGeom>
              <a:avLst/>
              <a:gdLst/>
              <a:ahLst/>
              <a:cxnLst/>
              <a:rect l="l" t="t" r="r" b="b"/>
              <a:pathLst>
                <a:path w="137160" h="137161">
                  <a:moveTo>
                    <a:pt x="137160" y="68580"/>
                  </a:moveTo>
                  <a:cubicBezTo>
                    <a:pt x="137160" y="106426"/>
                    <a:pt x="106426" y="137161"/>
                    <a:pt x="68580" y="137161"/>
                  </a:cubicBezTo>
                  <a:cubicBezTo>
                    <a:pt x="30734" y="137161"/>
                    <a:pt x="0" y="106553"/>
                    <a:pt x="0" y="68580"/>
                  </a:cubicBezTo>
                  <a:cubicBezTo>
                    <a:pt x="0" y="30607"/>
                    <a:pt x="30734" y="0"/>
                    <a:pt x="68580" y="0"/>
                  </a:cubicBezTo>
                  <a:cubicBezTo>
                    <a:pt x="106426" y="0"/>
                    <a:pt x="137160" y="30734"/>
                    <a:pt x="137160" y="68580"/>
                  </a:cubicBezTo>
                </a:path>
              </a:pathLst>
            </a:custGeom>
            <a:solidFill>
              <a:srgbClr val="211915"/>
            </a:solidFill>
          </p:spPr>
        </p:sp>
      </p:grpSp>
      <p:grpSp>
        <p:nvGrpSpPr>
          <p:cNvPr id="110" name="Group 9">
            <a:extLst>
              <a:ext uri="{FF2B5EF4-FFF2-40B4-BE49-F238E27FC236}">
                <a16:creationId xmlns:a16="http://schemas.microsoft.com/office/drawing/2014/main" id="{A70C6C08-2E88-45F8-910F-A20CB3C3286A}"/>
              </a:ext>
            </a:extLst>
          </p:cNvPr>
          <p:cNvGrpSpPr/>
          <p:nvPr/>
        </p:nvGrpSpPr>
        <p:grpSpPr>
          <a:xfrm>
            <a:off x="10332460" y="4738482"/>
            <a:ext cx="543792" cy="573976"/>
            <a:chOff x="0" y="0"/>
            <a:chExt cx="725056" cy="765302"/>
          </a:xfrm>
        </p:grpSpPr>
        <p:sp>
          <p:nvSpPr>
            <p:cNvPr id="111" name="Freeform 10">
              <a:extLst>
                <a:ext uri="{FF2B5EF4-FFF2-40B4-BE49-F238E27FC236}">
                  <a16:creationId xmlns:a16="http://schemas.microsoft.com/office/drawing/2014/main" id="{D7A47D72-C212-44D3-8E41-C6801B1CF69F}"/>
                </a:ext>
              </a:extLst>
            </p:cNvPr>
            <p:cNvSpPr/>
            <p:nvPr/>
          </p:nvSpPr>
          <p:spPr>
            <a:xfrm>
              <a:off x="-126746" y="28"/>
              <a:ext cx="851844" cy="765382"/>
            </a:xfrm>
            <a:custGeom>
              <a:avLst/>
              <a:gdLst/>
              <a:ahLst/>
              <a:cxnLst/>
              <a:rect l="l" t="t" r="r" b="b"/>
              <a:pathLst>
                <a:path w="851844" h="765382">
                  <a:moveTo>
                    <a:pt x="736216" y="599542"/>
                  </a:moveTo>
                  <a:cubicBezTo>
                    <a:pt x="737359" y="579857"/>
                    <a:pt x="739137" y="561696"/>
                    <a:pt x="735962" y="545948"/>
                  </a:cubicBezTo>
                  <a:cubicBezTo>
                    <a:pt x="725675" y="495655"/>
                    <a:pt x="679828" y="469620"/>
                    <a:pt x="631568" y="469747"/>
                  </a:cubicBezTo>
                  <a:cubicBezTo>
                    <a:pt x="569466" y="469874"/>
                    <a:pt x="521587" y="516483"/>
                    <a:pt x="528318" y="579603"/>
                  </a:cubicBezTo>
                  <a:lnTo>
                    <a:pt x="530477" y="599669"/>
                  </a:lnTo>
                  <a:close/>
                  <a:moveTo>
                    <a:pt x="241172" y="599796"/>
                  </a:moveTo>
                  <a:cubicBezTo>
                    <a:pt x="251586" y="561696"/>
                    <a:pt x="241172" y="523596"/>
                    <a:pt x="215646" y="498068"/>
                  </a:cubicBezTo>
                  <a:cubicBezTo>
                    <a:pt x="194691" y="477113"/>
                    <a:pt x="166497" y="470128"/>
                    <a:pt x="136017" y="470128"/>
                  </a:cubicBezTo>
                  <a:cubicBezTo>
                    <a:pt x="74168" y="470001"/>
                    <a:pt x="28067" y="517372"/>
                    <a:pt x="33401" y="579730"/>
                  </a:cubicBezTo>
                  <a:cubicBezTo>
                    <a:pt x="33909" y="586334"/>
                    <a:pt x="35052" y="593827"/>
                    <a:pt x="37973" y="599796"/>
                  </a:cubicBezTo>
                  <a:close/>
                  <a:moveTo>
                    <a:pt x="93091" y="598653"/>
                  </a:moveTo>
                  <a:lnTo>
                    <a:pt x="92710" y="566649"/>
                  </a:lnTo>
                  <a:cubicBezTo>
                    <a:pt x="92202" y="519278"/>
                    <a:pt x="117602" y="476224"/>
                    <a:pt x="159893" y="456412"/>
                  </a:cubicBezTo>
                  <a:cubicBezTo>
                    <a:pt x="126619" y="424789"/>
                    <a:pt x="120523" y="377418"/>
                    <a:pt x="141986" y="336270"/>
                  </a:cubicBezTo>
                  <a:cubicBezTo>
                    <a:pt x="100584" y="325348"/>
                    <a:pt x="57785" y="325729"/>
                    <a:pt x="17018" y="336016"/>
                  </a:cubicBezTo>
                  <a:cubicBezTo>
                    <a:pt x="39497" y="375767"/>
                    <a:pt x="34290" y="423138"/>
                    <a:pt x="0" y="456031"/>
                  </a:cubicBezTo>
                  <a:cubicBezTo>
                    <a:pt x="37084" y="473430"/>
                    <a:pt x="61214" y="507085"/>
                    <a:pt x="66675" y="548488"/>
                  </a:cubicBezTo>
                  <a:lnTo>
                    <a:pt x="67945" y="597002"/>
                  </a:lnTo>
                  <a:close/>
                  <a:moveTo>
                    <a:pt x="700529" y="385546"/>
                  </a:moveTo>
                  <a:cubicBezTo>
                    <a:pt x="700529" y="348081"/>
                    <a:pt x="670176" y="317728"/>
                    <a:pt x="632711" y="317728"/>
                  </a:cubicBezTo>
                  <a:cubicBezTo>
                    <a:pt x="595246" y="317728"/>
                    <a:pt x="564894" y="348081"/>
                    <a:pt x="564894" y="385546"/>
                  </a:cubicBezTo>
                  <a:cubicBezTo>
                    <a:pt x="564894" y="423011"/>
                    <a:pt x="595246" y="453364"/>
                    <a:pt x="632711" y="453364"/>
                  </a:cubicBezTo>
                  <a:cubicBezTo>
                    <a:pt x="670176" y="453364"/>
                    <a:pt x="700529" y="423011"/>
                    <a:pt x="700529" y="385546"/>
                  </a:cubicBezTo>
                  <a:moveTo>
                    <a:pt x="412875" y="385419"/>
                  </a:moveTo>
                  <a:cubicBezTo>
                    <a:pt x="412875" y="347954"/>
                    <a:pt x="382523" y="317474"/>
                    <a:pt x="344931" y="317474"/>
                  </a:cubicBezTo>
                  <a:cubicBezTo>
                    <a:pt x="307339" y="317474"/>
                    <a:pt x="276986" y="347827"/>
                    <a:pt x="276986" y="385419"/>
                  </a:cubicBezTo>
                  <a:cubicBezTo>
                    <a:pt x="276986" y="423011"/>
                    <a:pt x="307339" y="453364"/>
                    <a:pt x="344931" y="453364"/>
                  </a:cubicBezTo>
                  <a:cubicBezTo>
                    <a:pt x="382523" y="453364"/>
                    <a:pt x="412875" y="423011"/>
                    <a:pt x="412875" y="385419"/>
                  </a:cubicBezTo>
                  <a:moveTo>
                    <a:pt x="574419" y="222858"/>
                  </a:moveTo>
                  <a:cubicBezTo>
                    <a:pt x="574419" y="175233"/>
                    <a:pt x="535811" y="136498"/>
                    <a:pt x="488059" y="136498"/>
                  </a:cubicBezTo>
                  <a:cubicBezTo>
                    <a:pt x="440307" y="136498"/>
                    <a:pt x="401700" y="175106"/>
                    <a:pt x="401700" y="222858"/>
                  </a:cubicBezTo>
                  <a:cubicBezTo>
                    <a:pt x="401700" y="270610"/>
                    <a:pt x="440307" y="309219"/>
                    <a:pt x="488059" y="309219"/>
                  </a:cubicBezTo>
                  <a:cubicBezTo>
                    <a:pt x="535811" y="309219"/>
                    <a:pt x="574419" y="270610"/>
                    <a:pt x="574419" y="222858"/>
                  </a:cubicBezTo>
                  <a:moveTo>
                    <a:pt x="281812" y="696062"/>
                  </a:moveTo>
                  <a:cubicBezTo>
                    <a:pt x="189611" y="628117"/>
                    <a:pt x="135636" y="523850"/>
                    <a:pt x="127762" y="410311"/>
                  </a:cubicBezTo>
                  <a:cubicBezTo>
                    <a:pt x="118364" y="275690"/>
                    <a:pt x="177292" y="145261"/>
                    <a:pt x="286130" y="66139"/>
                  </a:cubicBezTo>
                  <a:cubicBezTo>
                    <a:pt x="360679" y="11783"/>
                    <a:pt x="449324" y="-9172"/>
                    <a:pt x="541272" y="3655"/>
                  </a:cubicBezTo>
                  <a:cubicBezTo>
                    <a:pt x="662302" y="20546"/>
                    <a:pt x="763013" y="99159"/>
                    <a:pt x="814320" y="209777"/>
                  </a:cubicBezTo>
                  <a:cubicBezTo>
                    <a:pt x="880614" y="352653"/>
                    <a:pt x="857881" y="524485"/>
                    <a:pt x="755520" y="643230"/>
                  </a:cubicBezTo>
                  <a:cubicBezTo>
                    <a:pt x="635378" y="782677"/>
                    <a:pt x="430909" y="806045"/>
                    <a:pt x="281939" y="696189"/>
                  </a:cubicBezTo>
                </a:path>
              </a:pathLst>
            </a:custGeom>
            <a:solidFill>
              <a:srgbClr val="70231C"/>
            </a:solidFill>
          </p:spPr>
        </p:sp>
      </p:grpSp>
      <p:sp>
        <p:nvSpPr>
          <p:cNvPr id="112" name="TextBox 51">
            <a:extLst>
              <a:ext uri="{FF2B5EF4-FFF2-40B4-BE49-F238E27FC236}">
                <a16:creationId xmlns:a16="http://schemas.microsoft.com/office/drawing/2014/main" id="{9131F537-4616-4C1A-ADD1-64E8E10DE48A}"/>
              </a:ext>
            </a:extLst>
          </p:cNvPr>
          <p:cNvSpPr txBox="1"/>
          <p:nvPr/>
        </p:nvSpPr>
        <p:spPr>
          <a:xfrm>
            <a:off x="11078407" y="4780343"/>
            <a:ext cx="1663875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dirty="0">
                <a:solidFill>
                  <a:srgbClr val="70231C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POBLACIÓN</a:t>
            </a:r>
          </a:p>
        </p:txBody>
      </p:sp>
      <p:sp>
        <p:nvSpPr>
          <p:cNvPr id="113" name="TextBox 67">
            <a:extLst>
              <a:ext uri="{FF2B5EF4-FFF2-40B4-BE49-F238E27FC236}">
                <a16:creationId xmlns:a16="http://schemas.microsoft.com/office/drawing/2014/main" id="{1BF0EB7A-63E9-42D8-A8CF-78E07B122A56}"/>
              </a:ext>
            </a:extLst>
          </p:cNvPr>
          <p:cNvSpPr txBox="1"/>
          <p:nvPr/>
        </p:nvSpPr>
        <p:spPr>
          <a:xfrm>
            <a:off x="11499804" y="5266458"/>
            <a:ext cx="2484956" cy="287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15888</a:t>
            </a:r>
            <a:endParaRPr lang="en-US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Freeform 50">
            <a:extLst>
              <a:ext uri="{FF2B5EF4-FFF2-40B4-BE49-F238E27FC236}">
                <a16:creationId xmlns:a16="http://schemas.microsoft.com/office/drawing/2014/main" id="{FE81A35D-5974-4824-ACF0-7FBF2EA13346}"/>
              </a:ext>
            </a:extLst>
          </p:cNvPr>
          <p:cNvSpPr/>
          <p:nvPr/>
        </p:nvSpPr>
        <p:spPr>
          <a:xfrm>
            <a:off x="8506147" y="695176"/>
            <a:ext cx="8353949" cy="2034321"/>
          </a:xfrm>
          <a:custGeom>
            <a:avLst/>
            <a:gdLst/>
            <a:ahLst/>
            <a:cxnLst/>
            <a:rect l="l" t="t" r="r" b="b"/>
            <a:pathLst>
              <a:path w="8353949" h="2034321">
                <a:moveTo>
                  <a:pt x="0" y="0"/>
                </a:moveTo>
                <a:lnTo>
                  <a:pt x="8353949" y="0"/>
                </a:lnTo>
                <a:lnTo>
                  <a:pt x="8353949" y="2034321"/>
                </a:lnTo>
                <a:lnTo>
                  <a:pt x="0" y="20343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239"/>
            <a:ext cx="18258549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6766817" y="2756068"/>
            <a:ext cx="4953429" cy="3286782"/>
            <a:chOff x="0" y="0"/>
            <a:chExt cx="6604571" cy="43823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4508" cy="4382389"/>
            </a:xfrm>
            <a:custGeom>
              <a:avLst/>
              <a:gdLst/>
              <a:ahLst/>
              <a:cxnLst/>
              <a:rect l="l" t="t" r="r" b="b"/>
              <a:pathLst>
                <a:path w="6604508" h="4382389">
                  <a:moveTo>
                    <a:pt x="0" y="0"/>
                  </a:moveTo>
                  <a:lnTo>
                    <a:pt x="6604508" y="0"/>
                  </a:lnTo>
                  <a:lnTo>
                    <a:pt x="6604508" y="4382389"/>
                  </a:lnTo>
                  <a:lnTo>
                    <a:pt x="0" y="4382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751040" y="3548177"/>
            <a:ext cx="543792" cy="573976"/>
            <a:chOff x="0" y="0"/>
            <a:chExt cx="725056" cy="765302"/>
          </a:xfrm>
        </p:grpSpPr>
        <p:sp>
          <p:nvSpPr>
            <p:cNvPr id="9" name="Freeform 9"/>
            <p:cNvSpPr/>
            <p:nvPr/>
          </p:nvSpPr>
          <p:spPr>
            <a:xfrm>
              <a:off x="-126746" y="28"/>
              <a:ext cx="851845" cy="765382"/>
            </a:xfrm>
            <a:custGeom>
              <a:avLst/>
              <a:gdLst/>
              <a:ahLst/>
              <a:cxnLst/>
              <a:rect l="l" t="t" r="r" b="b"/>
              <a:pathLst>
                <a:path w="851845" h="765382">
                  <a:moveTo>
                    <a:pt x="736216" y="599542"/>
                  </a:moveTo>
                  <a:cubicBezTo>
                    <a:pt x="737359" y="579857"/>
                    <a:pt x="739137" y="561696"/>
                    <a:pt x="735962" y="545948"/>
                  </a:cubicBezTo>
                  <a:cubicBezTo>
                    <a:pt x="725675" y="495655"/>
                    <a:pt x="679828" y="469620"/>
                    <a:pt x="631568" y="469747"/>
                  </a:cubicBezTo>
                  <a:cubicBezTo>
                    <a:pt x="569466" y="469874"/>
                    <a:pt x="521587" y="516483"/>
                    <a:pt x="528318" y="579603"/>
                  </a:cubicBezTo>
                  <a:lnTo>
                    <a:pt x="530477" y="599669"/>
                  </a:lnTo>
                  <a:close/>
                  <a:moveTo>
                    <a:pt x="241172" y="599796"/>
                  </a:moveTo>
                  <a:cubicBezTo>
                    <a:pt x="251586" y="561696"/>
                    <a:pt x="241172" y="523596"/>
                    <a:pt x="215646" y="498068"/>
                  </a:cubicBezTo>
                  <a:cubicBezTo>
                    <a:pt x="194691" y="477113"/>
                    <a:pt x="166497" y="470128"/>
                    <a:pt x="136017" y="470128"/>
                  </a:cubicBezTo>
                  <a:cubicBezTo>
                    <a:pt x="74168" y="470001"/>
                    <a:pt x="28067" y="517372"/>
                    <a:pt x="33401" y="579730"/>
                  </a:cubicBezTo>
                  <a:cubicBezTo>
                    <a:pt x="33909" y="586334"/>
                    <a:pt x="35179" y="593827"/>
                    <a:pt x="37973" y="599796"/>
                  </a:cubicBezTo>
                  <a:close/>
                  <a:moveTo>
                    <a:pt x="93091" y="598653"/>
                  </a:moveTo>
                  <a:lnTo>
                    <a:pt x="92710" y="566649"/>
                  </a:lnTo>
                  <a:cubicBezTo>
                    <a:pt x="92202" y="519278"/>
                    <a:pt x="117602" y="476224"/>
                    <a:pt x="159893" y="456412"/>
                  </a:cubicBezTo>
                  <a:cubicBezTo>
                    <a:pt x="126619" y="424789"/>
                    <a:pt x="120523" y="377418"/>
                    <a:pt x="141986" y="336270"/>
                  </a:cubicBezTo>
                  <a:cubicBezTo>
                    <a:pt x="100584" y="325348"/>
                    <a:pt x="57785" y="325729"/>
                    <a:pt x="17018" y="336016"/>
                  </a:cubicBezTo>
                  <a:cubicBezTo>
                    <a:pt x="39497" y="375767"/>
                    <a:pt x="34290" y="423138"/>
                    <a:pt x="0" y="456031"/>
                  </a:cubicBezTo>
                  <a:cubicBezTo>
                    <a:pt x="37084" y="473430"/>
                    <a:pt x="61214" y="507085"/>
                    <a:pt x="66675" y="548488"/>
                  </a:cubicBezTo>
                  <a:lnTo>
                    <a:pt x="67945" y="597002"/>
                  </a:lnTo>
                  <a:close/>
                  <a:moveTo>
                    <a:pt x="700529" y="385546"/>
                  </a:moveTo>
                  <a:cubicBezTo>
                    <a:pt x="700529" y="348081"/>
                    <a:pt x="670176" y="317728"/>
                    <a:pt x="632711" y="317728"/>
                  </a:cubicBezTo>
                  <a:cubicBezTo>
                    <a:pt x="595247" y="317728"/>
                    <a:pt x="564894" y="348081"/>
                    <a:pt x="564894" y="385546"/>
                  </a:cubicBezTo>
                  <a:cubicBezTo>
                    <a:pt x="564894" y="423011"/>
                    <a:pt x="595247" y="453364"/>
                    <a:pt x="632711" y="453364"/>
                  </a:cubicBezTo>
                  <a:cubicBezTo>
                    <a:pt x="670176" y="453364"/>
                    <a:pt x="700529" y="423011"/>
                    <a:pt x="700529" y="385546"/>
                  </a:cubicBezTo>
                  <a:moveTo>
                    <a:pt x="412876" y="385419"/>
                  </a:moveTo>
                  <a:cubicBezTo>
                    <a:pt x="412876" y="347954"/>
                    <a:pt x="382523" y="317474"/>
                    <a:pt x="344931" y="317474"/>
                  </a:cubicBezTo>
                  <a:cubicBezTo>
                    <a:pt x="307339" y="317474"/>
                    <a:pt x="276986" y="347827"/>
                    <a:pt x="276986" y="385419"/>
                  </a:cubicBezTo>
                  <a:cubicBezTo>
                    <a:pt x="276986" y="423011"/>
                    <a:pt x="307339" y="453364"/>
                    <a:pt x="344931" y="453364"/>
                  </a:cubicBezTo>
                  <a:cubicBezTo>
                    <a:pt x="382523" y="453364"/>
                    <a:pt x="412876" y="423011"/>
                    <a:pt x="412876" y="385419"/>
                  </a:cubicBezTo>
                  <a:moveTo>
                    <a:pt x="574419" y="222858"/>
                  </a:moveTo>
                  <a:cubicBezTo>
                    <a:pt x="574419" y="175233"/>
                    <a:pt x="535811" y="136498"/>
                    <a:pt x="488059" y="136498"/>
                  </a:cubicBezTo>
                  <a:cubicBezTo>
                    <a:pt x="440307" y="136498"/>
                    <a:pt x="401700" y="175106"/>
                    <a:pt x="401700" y="222858"/>
                  </a:cubicBezTo>
                  <a:cubicBezTo>
                    <a:pt x="401700" y="270610"/>
                    <a:pt x="440307" y="309219"/>
                    <a:pt x="488059" y="309219"/>
                  </a:cubicBezTo>
                  <a:cubicBezTo>
                    <a:pt x="535811" y="309219"/>
                    <a:pt x="574419" y="270610"/>
                    <a:pt x="574419" y="222858"/>
                  </a:cubicBezTo>
                  <a:moveTo>
                    <a:pt x="281812" y="696062"/>
                  </a:moveTo>
                  <a:cubicBezTo>
                    <a:pt x="189611" y="628117"/>
                    <a:pt x="135636" y="523850"/>
                    <a:pt x="127762" y="410311"/>
                  </a:cubicBezTo>
                  <a:cubicBezTo>
                    <a:pt x="118364" y="275690"/>
                    <a:pt x="177292" y="145261"/>
                    <a:pt x="286130" y="66139"/>
                  </a:cubicBezTo>
                  <a:cubicBezTo>
                    <a:pt x="360679" y="11783"/>
                    <a:pt x="449324" y="-9172"/>
                    <a:pt x="541272" y="3655"/>
                  </a:cubicBezTo>
                  <a:cubicBezTo>
                    <a:pt x="662302" y="20546"/>
                    <a:pt x="763013" y="99159"/>
                    <a:pt x="814321" y="209777"/>
                  </a:cubicBezTo>
                  <a:cubicBezTo>
                    <a:pt x="880614" y="352653"/>
                    <a:pt x="857881" y="524485"/>
                    <a:pt x="755520" y="643230"/>
                  </a:cubicBezTo>
                  <a:cubicBezTo>
                    <a:pt x="635378" y="782677"/>
                    <a:pt x="430909" y="806045"/>
                    <a:pt x="281939" y="696189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3678136" y="4245597"/>
            <a:ext cx="664321" cy="664321"/>
            <a:chOff x="0" y="0"/>
            <a:chExt cx="885762" cy="885762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758825" cy="758698"/>
            </a:xfrm>
            <a:custGeom>
              <a:avLst/>
              <a:gdLst/>
              <a:ahLst/>
              <a:cxnLst/>
              <a:rect l="l" t="t" r="r" b="b"/>
              <a:pathLst>
                <a:path w="758825" h="758698">
                  <a:moveTo>
                    <a:pt x="380873" y="649732"/>
                  </a:moveTo>
                  <a:cubicBezTo>
                    <a:pt x="390017" y="649732"/>
                    <a:pt x="398653" y="643128"/>
                    <a:pt x="398653" y="633349"/>
                  </a:cubicBezTo>
                  <a:lnTo>
                    <a:pt x="398780" y="573405"/>
                  </a:lnTo>
                  <a:lnTo>
                    <a:pt x="460756" y="573405"/>
                  </a:lnTo>
                  <a:cubicBezTo>
                    <a:pt x="468249" y="573405"/>
                    <a:pt x="475996" y="567817"/>
                    <a:pt x="476123" y="559435"/>
                  </a:cubicBezTo>
                  <a:lnTo>
                    <a:pt x="476377" y="535432"/>
                  </a:lnTo>
                  <a:cubicBezTo>
                    <a:pt x="476504" y="526415"/>
                    <a:pt x="468757" y="519811"/>
                    <a:pt x="460248" y="519811"/>
                  </a:cubicBezTo>
                  <a:lnTo>
                    <a:pt x="398653" y="519938"/>
                  </a:lnTo>
                  <a:lnTo>
                    <a:pt x="398526" y="459613"/>
                  </a:lnTo>
                  <a:cubicBezTo>
                    <a:pt x="449326" y="451993"/>
                    <a:pt x="493395" y="420243"/>
                    <a:pt x="517525" y="379603"/>
                  </a:cubicBezTo>
                  <a:cubicBezTo>
                    <a:pt x="547116" y="329692"/>
                    <a:pt x="550037" y="272542"/>
                    <a:pt x="527685" y="222758"/>
                  </a:cubicBezTo>
                  <a:cubicBezTo>
                    <a:pt x="505714" y="173609"/>
                    <a:pt x="461518" y="138303"/>
                    <a:pt x="413639" y="126873"/>
                  </a:cubicBezTo>
                  <a:cubicBezTo>
                    <a:pt x="356743" y="113157"/>
                    <a:pt x="300355" y="127635"/>
                    <a:pt x="258699" y="165608"/>
                  </a:cubicBezTo>
                  <a:cubicBezTo>
                    <a:pt x="208661" y="211201"/>
                    <a:pt x="189611" y="281051"/>
                    <a:pt x="211709" y="346583"/>
                  </a:cubicBezTo>
                  <a:cubicBezTo>
                    <a:pt x="231013" y="404114"/>
                    <a:pt x="282194" y="450342"/>
                    <a:pt x="345694" y="459613"/>
                  </a:cubicBezTo>
                  <a:lnTo>
                    <a:pt x="345567" y="519938"/>
                  </a:lnTo>
                  <a:lnTo>
                    <a:pt x="283845" y="520065"/>
                  </a:lnTo>
                  <a:cubicBezTo>
                    <a:pt x="274193" y="520065"/>
                    <a:pt x="267970" y="527812"/>
                    <a:pt x="267970" y="536956"/>
                  </a:cubicBezTo>
                  <a:lnTo>
                    <a:pt x="268097" y="557022"/>
                  </a:lnTo>
                  <a:cubicBezTo>
                    <a:pt x="268097" y="563753"/>
                    <a:pt x="272923" y="573151"/>
                    <a:pt x="281305" y="573278"/>
                  </a:cubicBezTo>
                  <a:lnTo>
                    <a:pt x="345694" y="573532"/>
                  </a:lnTo>
                  <a:lnTo>
                    <a:pt x="345948" y="633349"/>
                  </a:lnTo>
                  <a:cubicBezTo>
                    <a:pt x="345948" y="642874"/>
                    <a:pt x="353822" y="649732"/>
                    <a:pt x="362712" y="649732"/>
                  </a:cubicBezTo>
                  <a:close/>
                  <a:moveTo>
                    <a:pt x="758825" y="379349"/>
                  </a:moveTo>
                  <a:cubicBezTo>
                    <a:pt x="758825" y="588899"/>
                    <a:pt x="589026" y="758698"/>
                    <a:pt x="379476" y="758698"/>
                  </a:cubicBezTo>
                  <a:cubicBezTo>
                    <a:pt x="169926" y="758698"/>
                    <a:pt x="0" y="588899"/>
                    <a:pt x="0" y="379349"/>
                  </a:cubicBezTo>
                  <a:cubicBezTo>
                    <a:pt x="0" y="169799"/>
                    <a:pt x="169799" y="0"/>
                    <a:pt x="379349" y="0"/>
                  </a:cubicBezTo>
                  <a:cubicBezTo>
                    <a:pt x="588899" y="0"/>
                    <a:pt x="758825" y="169799"/>
                    <a:pt x="758825" y="379349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19405" y="239014"/>
              <a:ext cx="232791" cy="232664"/>
            </a:xfrm>
            <a:custGeom>
              <a:avLst/>
              <a:gdLst/>
              <a:ahLst/>
              <a:cxnLst/>
              <a:rect l="l" t="t" r="r" b="b"/>
              <a:pathLst>
                <a:path w="232791" h="232664">
                  <a:moveTo>
                    <a:pt x="232791" y="116332"/>
                  </a:moveTo>
                  <a:cubicBezTo>
                    <a:pt x="232791" y="180594"/>
                    <a:pt x="180721" y="232664"/>
                    <a:pt x="116459" y="232664"/>
                  </a:cubicBezTo>
                  <a:cubicBezTo>
                    <a:pt x="52197" y="232664"/>
                    <a:pt x="0" y="180594"/>
                    <a:pt x="0" y="116332"/>
                  </a:cubicBezTo>
                  <a:cubicBezTo>
                    <a:pt x="0" y="52070"/>
                    <a:pt x="52070" y="0"/>
                    <a:pt x="116459" y="0"/>
                  </a:cubicBezTo>
                  <a:cubicBezTo>
                    <a:pt x="180848" y="0"/>
                    <a:pt x="232791" y="52070"/>
                    <a:pt x="232791" y="116332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3637521" y="2788225"/>
            <a:ext cx="656263" cy="656253"/>
            <a:chOff x="0" y="0"/>
            <a:chExt cx="875017" cy="875005"/>
          </a:xfrm>
        </p:grpSpPr>
        <p:sp>
          <p:nvSpPr>
            <p:cNvPr id="14" name="Freeform 14"/>
            <p:cNvSpPr/>
            <p:nvPr/>
          </p:nvSpPr>
          <p:spPr>
            <a:xfrm>
              <a:off x="63500" y="63500"/>
              <a:ext cx="748157" cy="748030"/>
            </a:xfrm>
            <a:custGeom>
              <a:avLst/>
              <a:gdLst/>
              <a:ahLst/>
              <a:cxnLst/>
              <a:rect l="l" t="t" r="r" b="b"/>
              <a:pathLst>
                <a:path w="748157" h="748030">
                  <a:moveTo>
                    <a:pt x="443484" y="588899"/>
                  </a:moveTo>
                  <a:lnTo>
                    <a:pt x="438404" y="471043"/>
                  </a:lnTo>
                  <a:lnTo>
                    <a:pt x="378206" y="505841"/>
                  </a:lnTo>
                  <a:cubicBezTo>
                    <a:pt x="373888" y="507492"/>
                    <a:pt x="368935" y="507746"/>
                    <a:pt x="364490" y="506476"/>
                  </a:cubicBezTo>
                  <a:lnTo>
                    <a:pt x="286131" y="470789"/>
                  </a:lnTo>
                  <a:lnTo>
                    <a:pt x="281559" y="586740"/>
                  </a:lnTo>
                  <a:lnTo>
                    <a:pt x="361569" y="620268"/>
                  </a:lnTo>
                  <a:cubicBezTo>
                    <a:pt x="366776" y="622173"/>
                    <a:pt x="371983" y="622554"/>
                    <a:pt x="377444" y="621284"/>
                  </a:cubicBezTo>
                  <a:close/>
                  <a:moveTo>
                    <a:pt x="148082" y="615950"/>
                  </a:moveTo>
                  <a:lnTo>
                    <a:pt x="261366" y="585216"/>
                  </a:lnTo>
                  <a:lnTo>
                    <a:pt x="265176" y="470408"/>
                  </a:lnTo>
                  <a:lnTo>
                    <a:pt x="145415" y="522478"/>
                  </a:lnTo>
                  <a:lnTo>
                    <a:pt x="134493" y="606171"/>
                  </a:lnTo>
                  <a:cubicBezTo>
                    <a:pt x="134112" y="608838"/>
                    <a:pt x="136271" y="613410"/>
                    <a:pt x="138176" y="614680"/>
                  </a:cubicBezTo>
                  <a:cubicBezTo>
                    <a:pt x="139827" y="615823"/>
                    <a:pt x="144653" y="616204"/>
                    <a:pt x="148209" y="615950"/>
                  </a:cubicBezTo>
                  <a:moveTo>
                    <a:pt x="464185" y="586740"/>
                  </a:moveTo>
                  <a:lnTo>
                    <a:pt x="524637" y="596646"/>
                  </a:lnTo>
                  <a:cubicBezTo>
                    <a:pt x="551434" y="600964"/>
                    <a:pt x="576453" y="608965"/>
                    <a:pt x="602742" y="616331"/>
                  </a:cubicBezTo>
                  <a:cubicBezTo>
                    <a:pt x="606044" y="616585"/>
                    <a:pt x="610997" y="615823"/>
                    <a:pt x="613029" y="614045"/>
                  </a:cubicBezTo>
                  <a:cubicBezTo>
                    <a:pt x="614934" y="612394"/>
                    <a:pt x="616204" y="607568"/>
                    <a:pt x="615823" y="604266"/>
                  </a:cubicBezTo>
                  <a:lnTo>
                    <a:pt x="600964" y="447802"/>
                  </a:lnTo>
                  <a:cubicBezTo>
                    <a:pt x="596646" y="442595"/>
                    <a:pt x="588137" y="445008"/>
                    <a:pt x="583057" y="448183"/>
                  </a:cubicBezTo>
                  <a:lnTo>
                    <a:pt x="537464" y="477012"/>
                  </a:lnTo>
                  <a:cubicBezTo>
                    <a:pt x="533400" y="479552"/>
                    <a:pt x="527304" y="479171"/>
                    <a:pt x="523113" y="477012"/>
                  </a:cubicBezTo>
                  <a:lnTo>
                    <a:pt x="476123" y="452374"/>
                  </a:lnTo>
                  <a:cubicBezTo>
                    <a:pt x="469900" y="453263"/>
                    <a:pt x="462661" y="457073"/>
                    <a:pt x="458470" y="461264"/>
                  </a:cubicBezTo>
                  <a:close/>
                  <a:moveTo>
                    <a:pt x="437388" y="448056"/>
                  </a:moveTo>
                  <a:lnTo>
                    <a:pt x="433578" y="374650"/>
                  </a:lnTo>
                  <a:lnTo>
                    <a:pt x="385826" y="442849"/>
                  </a:lnTo>
                  <a:cubicBezTo>
                    <a:pt x="379984" y="450596"/>
                    <a:pt x="369062" y="451485"/>
                    <a:pt x="361950" y="445008"/>
                  </a:cubicBezTo>
                  <a:lnTo>
                    <a:pt x="290322" y="338836"/>
                  </a:lnTo>
                  <a:lnTo>
                    <a:pt x="286258" y="447929"/>
                  </a:lnTo>
                  <a:lnTo>
                    <a:pt x="363855" y="483362"/>
                  </a:lnTo>
                  <a:cubicBezTo>
                    <a:pt x="368554" y="485648"/>
                    <a:pt x="373888" y="485267"/>
                    <a:pt x="378079" y="482092"/>
                  </a:cubicBezTo>
                  <a:close/>
                  <a:moveTo>
                    <a:pt x="583438" y="424180"/>
                  </a:moveTo>
                  <a:lnTo>
                    <a:pt x="598551" y="421894"/>
                  </a:lnTo>
                  <a:lnTo>
                    <a:pt x="591058" y="341884"/>
                  </a:lnTo>
                  <a:cubicBezTo>
                    <a:pt x="590550" y="336042"/>
                    <a:pt x="587629" y="329311"/>
                    <a:pt x="580517" y="328803"/>
                  </a:cubicBezTo>
                  <a:lnTo>
                    <a:pt x="470535" y="319786"/>
                  </a:lnTo>
                  <a:lnTo>
                    <a:pt x="453517" y="344551"/>
                  </a:lnTo>
                  <a:lnTo>
                    <a:pt x="457708" y="437007"/>
                  </a:lnTo>
                  <a:cubicBezTo>
                    <a:pt x="468376" y="430022"/>
                    <a:pt x="477139" y="429133"/>
                    <a:pt x="486918" y="434213"/>
                  </a:cubicBezTo>
                  <a:lnTo>
                    <a:pt x="530479" y="457200"/>
                  </a:lnTo>
                  <a:close/>
                  <a:moveTo>
                    <a:pt x="148971" y="497586"/>
                  </a:moveTo>
                  <a:lnTo>
                    <a:pt x="265303" y="447675"/>
                  </a:lnTo>
                  <a:lnTo>
                    <a:pt x="270002" y="316738"/>
                  </a:lnTo>
                  <a:lnTo>
                    <a:pt x="178689" y="334772"/>
                  </a:lnTo>
                  <a:cubicBezTo>
                    <a:pt x="174498" y="334772"/>
                    <a:pt x="168529" y="337947"/>
                    <a:pt x="167894" y="342646"/>
                  </a:cubicBezTo>
                  <a:close/>
                  <a:moveTo>
                    <a:pt x="448183" y="292735"/>
                  </a:moveTo>
                  <a:cubicBezTo>
                    <a:pt x="457200" y="278384"/>
                    <a:pt x="464693" y="265303"/>
                    <a:pt x="470662" y="250444"/>
                  </a:cubicBezTo>
                  <a:cubicBezTo>
                    <a:pt x="483997" y="216789"/>
                    <a:pt x="479552" y="180086"/>
                    <a:pt x="458089" y="150749"/>
                  </a:cubicBezTo>
                  <a:cubicBezTo>
                    <a:pt x="438785" y="124460"/>
                    <a:pt x="407289" y="107061"/>
                    <a:pt x="372491" y="107950"/>
                  </a:cubicBezTo>
                  <a:cubicBezTo>
                    <a:pt x="334899" y="108966"/>
                    <a:pt x="302260" y="130683"/>
                    <a:pt x="285242" y="160909"/>
                  </a:cubicBezTo>
                  <a:cubicBezTo>
                    <a:pt x="265557" y="195707"/>
                    <a:pt x="268224" y="234696"/>
                    <a:pt x="287782" y="268859"/>
                  </a:cubicBezTo>
                  <a:cubicBezTo>
                    <a:pt x="313944" y="314579"/>
                    <a:pt x="342519" y="356870"/>
                    <a:pt x="374142" y="401955"/>
                  </a:cubicBezTo>
                  <a:cubicBezTo>
                    <a:pt x="401066" y="364998"/>
                    <a:pt x="424688" y="330200"/>
                    <a:pt x="448310" y="292735"/>
                  </a:cubicBezTo>
                  <a:moveTo>
                    <a:pt x="748157" y="374015"/>
                  </a:moveTo>
                  <a:cubicBezTo>
                    <a:pt x="748157" y="580517"/>
                    <a:pt x="580771" y="748030"/>
                    <a:pt x="374142" y="748030"/>
                  </a:cubicBezTo>
                  <a:cubicBezTo>
                    <a:pt x="167513" y="748030"/>
                    <a:pt x="0" y="580517"/>
                    <a:pt x="0" y="374015"/>
                  </a:cubicBezTo>
                  <a:cubicBezTo>
                    <a:pt x="0" y="167513"/>
                    <a:pt x="167513" y="0"/>
                    <a:pt x="374015" y="0"/>
                  </a:cubicBezTo>
                  <a:cubicBezTo>
                    <a:pt x="580517" y="0"/>
                    <a:pt x="748030" y="167386"/>
                    <a:pt x="748030" y="374015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85699" y="221996"/>
              <a:ext cx="105410" cy="105410"/>
            </a:xfrm>
            <a:custGeom>
              <a:avLst/>
              <a:gdLst/>
              <a:ahLst/>
              <a:cxnLst/>
              <a:rect l="l" t="t" r="r" b="b"/>
              <a:pathLst>
                <a:path w="105410" h="105410">
                  <a:moveTo>
                    <a:pt x="105410" y="52705"/>
                  </a:moveTo>
                  <a:cubicBezTo>
                    <a:pt x="105410" y="81788"/>
                    <a:pt x="81788" y="105410"/>
                    <a:pt x="52705" y="105410"/>
                  </a:cubicBezTo>
                  <a:cubicBezTo>
                    <a:pt x="23622" y="105410"/>
                    <a:pt x="0" y="81788"/>
                    <a:pt x="0" y="52705"/>
                  </a:cubicBezTo>
                  <a:cubicBezTo>
                    <a:pt x="0" y="23622"/>
                    <a:pt x="23622" y="0"/>
                    <a:pt x="52705" y="0"/>
                  </a:cubicBezTo>
                  <a:cubicBezTo>
                    <a:pt x="81788" y="0"/>
                    <a:pt x="105410" y="23622"/>
                    <a:pt x="105410" y="52705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5652271" y="5579563"/>
            <a:ext cx="7191994" cy="2885732"/>
            <a:chOff x="0" y="0"/>
            <a:chExt cx="9589326" cy="38476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589388" cy="3847593"/>
            </a:xfrm>
            <a:custGeom>
              <a:avLst/>
              <a:gdLst/>
              <a:ahLst/>
              <a:cxnLst/>
              <a:rect l="l" t="t" r="r" b="b"/>
              <a:pathLst>
                <a:path w="9589388" h="3847593">
                  <a:moveTo>
                    <a:pt x="9382886" y="3847592"/>
                  </a:moveTo>
                  <a:lnTo>
                    <a:pt x="206502" y="3847592"/>
                  </a:lnTo>
                  <a:cubicBezTo>
                    <a:pt x="92456" y="3847592"/>
                    <a:pt x="0" y="3755136"/>
                    <a:pt x="0" y="3641091"/>
                  </a:cubicBezTo>
                  <a:lnTo>
                    <a:pt x="0" y="206502"/>
                  </a:lnTo>
                  <a:cubicBezTo>
                    <a:pt x="0" y="92456"/>
                    <a:pt x="92456" y="0"/>
                    <a:pt x="206502" y="0"/>
                  </a:cubicBezTo>
                  <a:lnTo>
                    <a:pt x="9382886" y="0"/>
                  </a:lnTo>
                  <a:cubicBezTo>
                    <a:pt x="9496932" y="0"/>
                    <a:pt x="9589388" y="92456"/>
                    <a:pt x="9589388" y="206502"/>
                  </a:cubicBezTo>
                  <a:lnTo>
                    <a:pt x="9589388" y="3641091"/>
                  </a:lnTo>
                  <a:cubicBezTo>
                    <a:pt x="9589388" y="3755137"/>
                    <a:pt x="9496932" y="3847593"/>
                    <a:pt x="9382886" y="3847593"/>
                  </a:cubicBezTo>
                </a:path>
              </a:pathLst>
            </a:custGeom>
            <a:solidFill>
              <a:srgbClr val="F6E6C9"/>
            </a:solidFill>
          </p:spPr>
        </p:sp>
      </p:grpSp>
      <p:sp>
        <p:nvSpPr>
          <p:cNvPr id="18" name="Freeform 18"/>
          <p:cNvSpPr/>
          <p:nvPr/>
        </p:nvSpPr>
        <p:spPr>
          <a:xfrm>
            <a:off x="4678537" y="445303"/>
            <a:ext cx="10114969" cy="4307567"/>
          </a:xfrm>
          <a:custGeom>
            <a:avLst/>
            <a:gdLst/>
            <a:ahLst/>
            <a:cxnLst/>
            <a:rect l="l" t="t" r="r" b="b"/>
            <a:pathLst>
              <a:path w="10114969" h="4307567">
                <a:moveTo>
                  <a:pt x="0" y="0"/>
                </a:moveTo>
                <a:lnTo>
                  <a:pt x="10114969" y="0"/>
                </a:lnTo>
                <a:lnTo>
                  <a:pt x="10114969" y="4307567"/>
                </a:lnTo>
                <a:lnTo>
                  <a:pt x="0" y="43075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68688" y="929269"/>
            <a:ext cx="6138062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Los pueblos construyen su futuro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94206" y="2037083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496667" y="2909830"/>
            <a:ext cx="2161794" cy="1997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 Planes de Vida</a:t>
            </a: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(Kayambi y Karanki)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70%</a:t>
            </a: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participación organizativa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46%</a:t>
            </a: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participación femenina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278000" y="5567821"/>
            <a:ext cx="3827250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Los pueblos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construyen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futuro</a:t>
            </a:r>
            <a:endParaRPr lang="en-US" sz="1687" b="1" dirty="0">
              <a:solidFill>
                <a:srgbClr val="21191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941252" y="5933028"/>
            <a:ext cx="6741404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Comenzamos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con uno de los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principales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logros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proyecto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476252" y="6279301"/>
            <a:ext cx="5588879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elaboración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los Planes de Vida de los pueblos 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Kayambi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Karanki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16937" y="6874537"/>
            <a:ext cx="6925647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instrumentos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son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mucho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más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documentos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;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representan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visión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desarrollo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construida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por las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propias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comunidades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 Gracias a una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amplia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participación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comunitaria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, los pueblos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cuentan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hoy con una hoja de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ruta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para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orientar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gestión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territorial,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fortalecimiento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organizativo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desarrollo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66136" y="8139154"/>
            <a:ext cx="369896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económico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los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próximos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años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.”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233129" y="3180045"/>
            <a:ext cx="2370477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“Los pueblos deﬁnieron su propia visión de desarrollo,  territorio y gobernanza”.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284845" y="2037083"/>
            <a:ext cx="2054219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spc="3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Planes deVida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2559377" y="2462127"/>
            <a:ext cx="860755" cy="860755"/>
            <a:chOff x="0" y="0"/>
            <a:chExt cx="1147674" cy="1147674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1020699" cy="1166114"/>
            </a:xfrm>
            <a:custGeom>
              <a:avLst/>
              <a:gdLst/>
              <a:ahLst/>
              <a:cxnLst/>
              <a:rect l="l" t="t" r="r" b="b"/>
              <a:pathLst>
                <a:path w="1020699" h="1166114">
                  <a:moveTo>
                    <a:pt x="836295" y="635127"/>
                  </a:moveTo>
                  <a:lnTo>
                    <a:pt x="787019" y="593852"/>
                  </a:lnTo>
                  <a:cubicBezTo>
                    <a:pt x="778891" y="586994"/>
                    <a:pt x="768604" y="586232"/>
                    <a:pt x="761619" y="594487"/>
                  </a:cubicBezTo>
                  <a:cubicBezTo>
                    <a:pt x="755650" y="601599"/>
                    <a:pt x="755777" y="612013"/>
                    <a:pt x="764032" y="619125"/>
                  </a:cubicBezTo>
                  <a:lnTo>
                    <a:pt x="813689" y="661162"/>
                  </a:lnTo>
                  <a:cubicBezTo>
                    <a:pt x="822198" y="668401"/>
                    <a:pt x="832231" y="670433"/>
                    <a:pt x="840232" y="661797"/>
                  </a:cubicBezTo>
                  <a:cubicBezTo>
                    <a:pt x="847598" y="653796"/>
                    <a:pt x="845439" y="642874"/>
                    <a:pt x="836168" y="635127"/>
                  </a:cubicBezTo>
                  <a:moveTo>
                    <a:pt x="870966" y="508762"/>
                  </a:moveTo>
                  <a:cubicBezTo>
                    <a:pt x="883031" y="508762"/>
                    <a:pt x="889762" y="498602"/>
                    <a:pt x="888619" y="489458"/>
                  </a:cubicBezTo>
                  <a:cubicBezTo>
                    <a:pt x="887349" y="479679"/>
                    <a:pt x="880110" y="473964"/>
                    <a:pt x="869696" y="473964"/>
                  </a:cubicBezTo>
                  <a:lnTo>
                    <a:pt x="803021" y="473964"/>
                  </a:lnTo>
                  <a:cubicBezTo>
                    <a:pt x="792988" y="473964"/>
                    <a:pt x="785241" y="480441"/>
                    <a:pt x="784225" y="489458"/>
                  </a:cubicBezTo>
                  <a:cubicBezTo>
                    <a:pt x="783336" y="497586"/>
                    <a:pt x="787908" y="505460"/>
                    <a:pt x="796544" y="508762"/>
                  </a:cubicBezTo>
                  <a:close/>
                  <a:moveTo>
                    <a:pt x="405130" y="771271"/>
                  </a:moveTo>
                  <a:lnTo>
                    <a:pt x="369316" y="655955"/>
                  </a:lnTo>
                  <a:lnTo>
                    <a:pt x="355473" y="653669"/>
                  </a:lnTo>
                  <a:cubicBezTo>
                    <a:pt x="348488" y="652526"/>
                    <a:pt x="341122" y="650875"/>
                    <a:pt x="337185" y="645541"/>
                  </a:cubicBezTo>
                  <a:cubicBezTo>
                    <a:pt x="328803" y="634492"/>
                    <a:pt x="334899" y="616966"/>
                    <a:pt x="351409" y="607568"/>
                  </a:cubicBezTo>
                  <a:lnTo>
                    <a:pt x="348996" y="391795"/>
                  </a:lnTo>
                  <a:lnTo>
                    <a:pt x="258445" y="393446"/>
                  </a:lnTo>
                  <a:cubicBezTo>
                    <a:pt x="211201" y="394335"/>
                    <a:pt x="175514" y="432943"/>
                    <a:pt x="172085" y="478917"/>
                  </a:cubicBezTo>
                  <a:lnTo>
                    <a:pt x="172847" y="524256"/>
                  </a:lnTo>
                  <a:cubicBezTo>
                    <a:pt x="176022" y="572262"/>
                    <a:pt x="213614" y="608076"/>
                    <a:pt x="263144" y="608838"/>
                  </a:cubicBezTo>
                  <a:lnTo>
                    <a:pt x="308737" y="777748"/>
                  </a:lnTo>
                  <a:cubicBezTo>
                    <a:pt x="313309" y="794639"/>
                    <a:pt x="324104" y="807085"/>
                    <a:pt x="341757" y="810133"/>
                  </a:cubicBezTo>
                  <a:lnTo>
                    <a:pt x="376428" y="809498"/>
                  </a:lnTo>
                  <a:cubicBezTo>
                    <a:pt x="394589" y="809117"/>
                    <a:pt x="410591" y="789432"/>
                    <a:pt x="405003" y="771398"/>
                  </a:cubicBezTo>
                  <a:moveTo>
                    <a:pt x="783463" y="385191"/>
                  </a:moveTo>
                  <a:lnTo>
                    <a:pt x="834009" y="342900"/>
                  </a:lnTo>
                  <a:cubicBezTo>
                    <a:pt x="841756" y="336423"/>
                    <a:pt x="845566" y="328930"/>
                    <a:pt x="841629" y="319659"/>
                  </a:cubicBezTo>
                  <a:cubicBezTo>
                    <a:pt x="838962" y="313182"/>
                    <a:pt x="827913" y="304546"/>
                    <a:pt x="820166" y="310896"/>
                  </a:cubicBezTo>
                  <a:lnTo>
                    <a:pt x="764794" y="356108"/>
                  </a:lnTo>
                  <a:cubicBezTo>
                    <a:pt x="756793" y="362712"/>
                    <a:pt x="752856" y="371475"/>
                    <a:pt x="759206" y="381381"/>
                  </a:cubicBezTo>
                  <a:cubicBezTo>
                    <a:pt x="763270" y="387604"/>
                    <a:pt x="774573" y="392430"/>
                    <a:pt x="783336" y="385191"/>
                  </a:cubicBezTo>
                  <a:moveTo>
                    <a:pt x="697611" y="576707"/>
                  </a:moveTo>
                  <a:cubicBezTo>
                    <a:pt x="697611" y="567817"/>
                    <a:pt x="742696" y="555625"/>
                    <a:pt x="742696" y="522605"/>
                  </a:cubicBezTo>
                  <a:lnTo>
                    <a:pt x="742696" y="465074"/>
                  </a:lnTo>
                  <a:cubicBezTo>
                    <a:pt x="742696" y="455803"/>
                    <a:pt x="735457" y="442849"/>
                    <a:pt x="728853" y="436245"/>
                  </a:cubicBezTo>
                  <a:cubicBezTo>
                    <a:pt x="719455" y="426847"/>
                    <a:pt x="708533" y="421894"/>
                    <a:pt x="696214" y="415163"/>
                  </a:cubicBezTo>
                  <a:lnTo>
                    <a:pt x="695071" y="265557"/>
                  </a:lnTo>
                  <a:cubicBezTo>
                    <a:pt x="694944" y="249809"/>
                    <a:pt x="686308" y="235839"/>
                    <a:pt x="673862" y="230251"/>
                  </a:cubicBezTo>
                  <a:cubicBezTo>
                    <a:pt x="659384" y="223774"/>
                    <a:pt x="644144" y="226822"/>
                    <a:pt x="631444" y="236474"/>
                  </a:cubicBezTo>
                  <a:cubicBezTo>
                    <a:pt x="594614" y="269621"/>
                    <a:pt x="558038" y="300736"/>
                    <a:pt x="515366" y="326771"/>
                  </a:cubicBezTo>
                  <a:cubicBezTo>
                    <a:pt x="473456" y="353695"/>
                    <a:pt x="430149" y="373761"/>
                    <a:pt x="380873" y="388747"/>
                  </a:cubicBezTo>
                  <a:lnTo>
                    <a:pt x="383540" y="608838"/>
                  </a:lnTo>
                  <a:cubicBezTo>
                    <a:pt x="429514" y="618998"/>
                    <a:pt x="470789" y="635762"/>
                    <a:pt x="511556" y="657860"/>
                  </a:cubicBezTo>
                  <a:cubicBezTo>
                    <a:pt x="557911" y="683260"/>
                    <a:pt x="598551" y="714502"/>
                    <a:pt x="637667" y="749427"/>
                  </a:cubicBezTo>
                  <a:cubicBezTo>
                    <a:pt x="650113" y="758317"/>
                    <a:pt x="664591" y="761111"/>
                    <a:pt x="677926" y="754634"/>
                  </a:cubicBezTo>
                  <a:cubicBezTo>
                    <a:pt x="689356" y="749046"/>
                    <a:pt x="697357" y="736600"/>
                    <a:pt x="697357" y="722249"/>
                  </a:cubicBezTo>
                  <a:close/>
                  <a:moveTo>
                    <a:pt x="1020318" y="655828"/>
                  </a:moveTo>
                  <a:cubicBezTo>
                    <a:pt x="1020318" y="937641"/>
                    <a:pt x="791845" y="1166114"/>
                    <a:pt x="510032" y="1166114"/>
                  </a:cubicBezTo>
                  <a:cubicBezTo>
                    <a:pt x="228219" y="1166114"/>
                    <a:pt x="0" y="792226"/>
                    <a:pt x="0" y="510286"/>
                  </a:cubicBezTo>
                  <a:cubicBezTo>
                    <a:pt x="0" y="228346"/>
                    <a:pt x="228473" y="0"/>
                    <a:pt x="510286" y="0"/>
                  </a:cubicBezTo>
                  <a:cubicBezTo>
                    <a:pt x="792099" y="0"/>
                    <a:pt x="1020699" y="228473"/>
                    <a:pt x="1020699" y="510286"/>
                  </a:cubicBezTo>
                </a:path>
              </a:pathLst>
            </a:custGeom>
            <a:solidFill>
              <a:srgbClr val="4A72B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691388" y="347914"/>
              <a:ext cx="35562" cy="413453"/>
            </a:xfrm>
            <a:custGeom>
              <a:avLst/>
              <a:gdLst/>
              <a:ahLst/>
              <a:cxnLst/>
              <a:rect l="l" t="t" r="r" b="b"/>
              <a:pathLst>
                <a:path w="35562" h="413453">
                  <a:moveTo>
                    <a:pt x="20447" y="413451"/>
                  </a:moveTo>
                  <a:cubicBezTo>
                    <a:pt x="11303" y="412181"/>
                    <a:pt x="3937" y="400497"/>
                    <a:pt x="3810" y="390718"/>
                  </a:cubicBezTo>
                  <a:lnTo>
                    <a:pt x="381" y="130495"/>
                  </a:lnTo>
                  <a:lnTo>
                    <a:pt x="0" y="22418"/>
                  </a:lnTo>
                  <a:cubicBezTo>
                    <a:pt x="0" y="12004"/>
                    <a:pt x="6858" y="1463"/>
                    <a:pt x="17526" y="66"/>
                  </a:cubicBezTo>
                  <a:cubicBezTo>
                    <a:pt x="24003" y="-823"/>
                    <a:pt x="31623" y="7432"/>
                    <a:pt x="31750" y="14671"/>
                  </a:cubicBezTo>
                  <a:lnTo>
                    <a:pt x="33909" y="194503"/>
                  </a:lnTo>
                  <a:lnTo>
                    <a:pt x="35560" y="396306"/>
                  </a:lnTo>
                  <a:cubicBezTo>
                    <a:pt x="35687" y="404434"/>
                    <a:pt x="30480" y="414721"/>
                    <a:pt x="20447" y="413324"/>
                  </a:cubicBezTo>
                </a:path>
              </a:pathLst>
            </a:custGeom>
            <a:solidFill>
              <a:srgbClr val="4A72B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3527669" y="3244510"/>
            <a:ext cx="554479" cy="554479"/>
            <a:chOff x="0" y="0"/>
            <a:chExt cx="739305" cy="7393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9394" cy="739267"/>
            </a:xfrm>
            <a:custGeom>
              <a:avLst/>
              <a:gdLst/>
              <a:ahLst/>
              <a:cxnLst/>
              <a:rect l="l" t="t" r="r" b="b"/>
              <a:pathLst>
                <a:path w="739394" h="739267">
                  <a:moveTo>
                    <a:pt x="452247" y="592201"/>
                  </a:moveTo>
                  <a:cubicBezTo>
                    <a:pt x="468757" y="590423"/>
                    <a:pt x="479044" y="576834"/>
                    <a:pt x="479425" y="561975"/>
                  </a:cubicBezTo>
                  <a:lnTo>
                    <a:pt x="478917" y="506730"/>
                  </a:lnTo>
                  <a:cubicBezTo>
                    <a:pt x="476885" y="469265"/>
                    <a:pt x="448818" y="438658"/>
                    <a:pt x="413131" y="431038"/>
                  </a:cubicBezTo>
                  <a:cubicBezTo>
                    <a:pt x="385953" y="447929"/>
                    <a:pt x="353822" y="447040"/>
                    <a:pt x="326898" y="431165"/>
                  </a:cubicBezTo>
                  <a:cubicBezTo>
                    <a:pt x="290068" y="438658"/>
                    <a:pt x="263144" y="469646"/>
                    <a:pt x="261112" y="507619"/>
                  </a:cubicBezTo>
                  <a:lnTo>
                    <a:pt x="260604" y="564515"/>
                  </a:lnTo>
                  <a:cubicBezTo>
                    <a:pt x="261747" y="578612"/>
                    <a:pt x="272542" y="590804"/>
                    <a:pt x="287655" y="592328"/>
                  </a:cubicBezTo>
                  <a:cubicBezTo>
                    <a:pt x="342138" y="597916"/>
                    <a:pt x="396621" y="598043"/>
                    <a:pt x="451993" y="592201"/>
                  </a:cubicBezTo>
                  <a:moveTo>
                    <a:pt x="504952" y="549021"/>
                  </a:moveTo>
                  <a:cubicBezTo>
                    <a:pt x="534035" y="548386"/>
                    <a:pt x="560451" y="547497"/>
                    <a:pt x="587502" y="543814"/>
                  </a:cubicBezTo>
                  <a:cubicBezTo>
                    <a:pt x="605790" y="541274"/>
                    <a:pt x="617347" y="526034"/>
                    <a:pt x="617347" y="508254"/>
                  </a:cubicBezTo>
                  <a:lnTo>
                    <a:pt x="617347" y="442722"/>
                  </a:lnTo>
                  <a:cubicBezTo>
                    <a:pt x="617347" y="390525"/>
                    <a:pt x="578358" y="348361"/>
                    <a:pt x="526288" y="346075"/>
                  </a:cubicBezTo>
                  <a:cubicBezTo>
                    <a:pt x="511556" y="350901"/>
                    <a:pt x="496570" y="350901"/>
                    <a:pt x="481457" y="346202"/>
                  </a:cubicBezTo>
                  <a:lnTo>
                    <a:pt x="461264" y="353822"/>
                  </a:lnTo>
                  <a:cubicBezTo>
                    <a:pt x="461137" y="375793"/>
                    <a:pt x="454152" y="395351"/>
                    <a:pt x="441325" y="412369"/>
                  </a:cubicBezTo>
                  <a:cubicBezTo>
                    <a:pt x="479425" y="430657"/>
                    <a:pt x="504190" y="466598"/>
                    <a:pt x="504698" y="508127"/>
                  </a:cubicBezTo>
                  <a:close/>
                  <a:moveTo>
                    <a:pt x="235331" y="506857"/>
                  </a:moveTo>
                  <a:cubicBezTo>
                    <a:pt x="235458" y="465709"/>
                    <a:pt x="260985" y="429641"/>
                    <a:pt x="298450" y="412242"/>
                  </a:cubicBezTo>
                  <a:cubicBezTo>
                    <a:pt x="285496" y="395605"/>
                    <a:pt x="278765" y="375793"/>
                    <a:pt x="279146" y="353695"/>
                  </a:cubicBezTo>
                  <a:lnTo>
                    <a:pt x="259207" y="346329"/>
                  </a:lnTo>
                  <a:cubicBezTo>
                    <a:pt x="243332" y="351282"/>
                    <a:pt x="227584" y="350647"/>
                    <a:pt x="211836" y="345821"/>
                  </a:cubicBezTo>
                  <a:cubicBezTo>
                    <a:pt x="162814" y="349250"/>
                    <a:pt x="123190" y="389382"/>
                    <a:pt x="123190" y="437388"/>
                  </a:cubicBezTo>
                  <a:lnTo>
                    <a:pt x="123317" y="513461"/>
                  </a:lnTo>
                  <a:cubicBezTo>
                    <a:pt x="123317" y="528320"/>
                    <a:pt x="136017" y="541147"/>
                    <a:pt x="150749" y="543306"/>
                  </a:cubicBezTo>
                  <a:cubicBezTo>
                    <a:pt x="179070" y="547497"/>
                    <a:pt x="206883" y="548259"/>
                    <a:pt x="235331" y="548894"/>
                  </a:cubicBezTo>
                  <a:close/>
                  <a:moveTo>
                    <a:pt x="435483" y="354457"/>
                  </a:moveTo>
                  <a:cubicBezTo>
                    <a:pt x="435483" y="318262"/>
                    <a:pt x="406146" y="289052"/>
                    <a:pt x="370078" y="289052"/>
                  </a:cubicBezTo>
                  <a:cubicBezTo>
                    <a:pt x="334010" y="289052"/>
                    <a:pt x="304673" y="318389"/>
                    <a:pt x="304673" y="354457"/>
                  </a:cubicBezTo>
                  <a:cubicBezTo>
                    <a:pt x="304673" y="390525"/>
                    <a:pt x="334010" y="419862"/>
                    <a:pt x="370078" y="419862"/>
                  </a:cubicBezTo>
                  <a:cubicBezTo>
                    <a:pt x="406146" y="419862"/>
                    <a:pt x="435483" y="390525"/>
                    <a:pt x="435483" y="354457"/>
                  </a:cubicBezTo>
                  <a:moveTo>
                    <a:pt x="574040" y="256159"/>
                  </a:moveTo>
                  <a:cubicBezTo>
                    <a:pt x="574040" y="217170"/>
                    <a:pt x="542417" y="185674"/>
                    <a:pt x="503555" y="185674"/>
                  </a:cubicBezTo>
                  <a:cubicBezTo>
                    <a:pt x="464693" y="185674"/>
                    <a:pt x="433070" y="217297"/>
                    <a:pt x="433070" y="256159"/>
                  </a:cubicBezTo>
                  <a:cubicBezTo>
                    <a:pt x="433070" y="295021"/>
                    <a:pt x="464693" y="326644"/>
                    <a:pt x="503555" y="326644"/>
                  </a:cubicBezTo>
                  <a:cubicBezTo>
                    <a:pt x="542417" y="326644"/>
                    <a:pt x="574040" y="295021"/>
                    <a:pt x="574040" y="256159"/>
                  </a:cubicBezTo>
                  <a:moveTo>
                    <a:pt x="307467" y="256159"/>
                  </a:moveTo>
                  <a:cubicBezTo>
                    <a:pt x="307467" y="217297"/>
                    <a:pt x="275971" y="185674"/>
                    <a:pt x="236982" y="185674"/>
                  </a:cubicBezTo>
                  <a:cubicBezTo>
                    <a:pt x="197993" y="185674"/>
                    <a:pt x="166497" y="217170"/>
                    <a:pt x="166497" y="256159"/>
                  </a:cubicBezTo>
                  <a:cubicBezTo>
                    <a:pt x="166497" y="295148"/>
                    <a:pt x="197993" y="326644"/>
                    <a:pt x="236982" y="326644"/>
                  </a:cubicBezTo>
                  <a:cubicBezTo>
                    <a:pt x="275971" y="326644"/>
                    <a:pt x="307467" y="295148"/>
                    <a:pt x="307467" y="256159"/>
                  </a:cubicBezTo>
                  <a:moveTo>
                    <a:pt x="739394" y="369570"/>
                  </a:moveTo>
                  <a:cubicBezTo>
                    <a:pt x="739394" y="573786"/>
                    <a:pt x="573913" y="739267"/>
                    <a:pt x="369697" y="739267"/>
                  </a:cubicBezTo>
                  <a:cubicBezTo>
                    <a:pt x="165481" y="739267"/>
                    <a:pt x="0" y="573786"/>
                    <a:pt x="0" y="369697"/>
                  </a:cubicBezTo>
                  <a:cubicBezTo>
                    <a:pt x="0" y="165608"/>
                    <a:pt x="165481" y="0"/>
                    <a:pt x="369697" y="0"/>
                  </a:cubicBezTo>
                  <a:cubicBezTo>
                    <a:pt x="573913" y="0"/>
                    <a:pt x="739267" y="165481"/>
                    <a:pt x="739267" y="369697"/>
                  </a:cubicBezTo>
                </a:path>
              </a:pathLst>
            </a:custGeom>
            <a:solidFill>
              <a:srgbClr val="51734D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479073" y="3897154"/>
            <a:ext cx="651681" cy="651672"/>
            <a:chOff x="0" y="0"/>
            <a:chExt cx="868909" cy="868896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741934" cy="741934"/>
            </a:xfrm>
            <a:custGeom>
              <a:avLst/>
              <a:gdLst/>
              <a:ahLst/>
              <a:cxnLst/>
              <a:rect l="l" t="t" r="r" b="b"/>
              <a:pathLst>
                <a:path w="741934" h="741934">
                  <a:moveTo>
                    <a:pt x="557403" y="576707"/>
                  </a:moveTo>
                  <a:cubicBezTo>
                    <a:pt x="566801" y="586105"/>
                    <a:pt x="580136" y="589153"/>
                    <a:pt x="589661" y="579501"/>
                  </a:cubicBezTo>
                  <a:lnTo>
                    <a:pt x="607187" y="561975"/>
                  </a:lnTo>
                  <a:cubicBezTo>
                    <a:pt x="615061" y="553974"/>
                    <a:pt x="613410" y="539242"/>
                    <a:pt x="605536" y="531241"/>
                  </a:cubicBezTo>
                  <a:lnTo>
                    <a:pt x="519176" y="444627"/>
                  </a:lnTo>
                  <a:cubicBezTo>
                    <a:pt x="514350" y="439801"/>
                    <a:pt x="508635" y="438531"/>
                    <a:pt x="501777" y="438785"/>
                  </a:cubicBezTo>
                  <a:lnTo>
                    <a:pt x="490347" y="427228"/>
                  </a:lnTo>
                  <a:cubicBezTo>
                    <a:pt x="540766" y="357251"/>
                    <a:pt x="535686" y="263271"/>
                    <a:pt x="478028" y="200025"/>
                  </a:cubicBezTo>
                  <a:cubicBezTo>
                    <a:pt x="423291" y="139954"/>
                    <a:pt x="337312" y="123571"/>
                    <a:pt x="264033" y="160528"/>
                  </a:cubicBezTo>
                  <a:cubicBezTo>
                    <a:pt x="165227" y="210312"/>
                    <a:pt x="133477" y="339598"/>
                    <a:pt x="201803" y="430022"/>
                  </a:cubicBezTo>
                  <a:lnTo>
                    <a:pt x="145796" y="485521"/>
                  </a:lnTo>
                  <a:cubicBezTo>
                    <a:pt x="137668" y="493522"/>
                    <a:pt x="138049" y="505714"/>
                    <a:pt x="145415" y="513588"/>
                  </a:cubicBezTo>
                  <a:cubicBezTo>
                    <a:pt x="152019" y="520573"/>
                    <a:pt x="165100" y="523621"/>
                    <a:pt x="172974" y="515874"/>
                  </a:cubicBezTo>
                  <a:lnTo>
                    <a:pt x="230124" y="459105"/>
                  </a:lnTo>
                  <a:cubicBezTo>
                    <a:pt x="294005" y="511302"/>
                    <a:pt x="384048" y="514096"/>
                    <a:pt x="451485" y="465582"/>
                  </a:cubicBezTo>
                  <a:cubicBezTo>
                    <a:pt x="458597" y="468249"/>
                    <a:pt x="463677" y="474599"/>
                    <a:pt x="464058" y="482727"/>
                  </a:cubicBezTo>
                  <a:close/>
                  <a:moveTo>
                    <a:pt x="741934" y="370967"/>
                  </a:moveTo>
                  <a:cubicBezTo>
                    <a:pt x="741934" y="575818"/>
                    <a:pt x="575818" y="741934"/>
                    <a:pt x="370967" y="741934"/>
                  </a:cubicBezTo>
                  <a:cubicBezTo>
                    <a:pt x="166116" y="741934"/>
                    <a:pt x="0" y="575818"/>
                    <a:pt x="0" y="370967"/>
                  </a:cubicBezTo>
                  <a:cubicBezTo>
                    <a:pt x="0" y="166116"/>
                    <a:pt x="166116" y="0"/>
                    <a:pt x="370967" y="0"/>
                  </a:cubicBezTo>
                  <a:cubicBezTo>
                    <a:pt x="575818" y="0"/>
                    <a:pt x="741934" y="166116"/>
                    <a:pt x="741934" y="370967"/>
                  </a:cubicBezTo>
                </a:path>
              </a:pathLst>
            </a:custGeom>
            <a:solidFill>
              <a:srgbClr val="51734D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269875" y="245618"/>
              <a:ext cx="277495" cy="277622"/>
            </a:xfrm>
            <a:custGeom>
              <a:avLst/>
              <a:gdLst/>
              <a:ahLst/>
              <a:cxnLst/>
              <a:rect l="l" t="t" r="r" b="b"/>
              <a:pathLst>
                <a:path w="277495" h="277622">
                  <a:moveTo>
                    <a:pt x="210439" y="228854"/>
                  </a:moveTo>
                  <a:cubicBezTo>
                    <a:pt x="215138" y="192024"/>
                    <a:pt x="194437" y="162433"/>
                    <a:pt x="161417" y="153289"/>
                  </a:cubicBezTo>
                  <a:cubicBezTo>
                    <a:pt x="146431" y="149225"/>
                    <a:pt x="131953" y="148717"/>
                    <a:pt x="116967" y="153162"/>
                  </a:cubicBezTo>
                  <a:cubicBezTo>
                    <a:pt x="82931" y="161798"/>
                    <a:pt x="62357" y="194310"/>
                    <a:pt x="67437" y="229108"/>
                  </a:cubicBezTo>
                  <a:cubicBezTo>
                    <a:pt x="110109" y="260477"/>
                    <a:pt x="168783" y="260477"/>
                    <a:pt x="210439" y="228727"/>
                  </a:cubicBezTo>
                  <a:moveTo>
                    <a:pt x="190246" y="95250"/>
                  </a:moveTo>
                  <a:cubicBezTo>
                    <a:pt x="190246" y="66802"/>
                    <a:pt x="167259" y="43815"/>
                    <a:pt x="138811" y="43815"/>
                  </a:cubicBezTo>
                  <a:cubicBezTo>
                    <a:pt x="110363" y="43815"/>
                    <a:pt x="87376" y="66802"/>
                    <a:pt x="87376" y="95250"/>
                  </a:cubicBezTo>
                  <a:cubicBezTo>
                    <a:pt x="87376" y="123698"/>
                    <a:pt x="110363" y="146685"/>
                    <a:pt x="138811" y="146685"/>
                  </a:cubicBezTo>
                  <a:cubicBezTo>
                    <a:pt x="167259" y="146685"/>
                    <a:pt x="190246" y="123698"/>
                    <a:pt x="190246" y="95250"/>
                  </a:cubicBezTo>
                  <a:moveTo>
                    <a:pt x="277495" y="138938"/>
                  </a:moveTo>
                  <a:cubicBezTo>
                    <a:pt x="277495" y="215519"/>
                    <a:pt x="215392" y="277622"/>
                    <a:pt x="138684" y="277622"/>
                  </a:cubicBezTo>
                  <a:cubicBezTo>
                    <a:pt x="61976" y="277622"/>
                    <a:pt x="0" y="215519"/>
                    <a:pt x="0" y="138811"/>
                  </a:cubicBezTo>
                  <a:cubicBezTo>
                    <a:pt x="0" y="62103"/>
                    <a:pt x="62103" y="0"/>
                    <a:pt x="138684" y="0"/>
                  </a:cubicBezTo>
                  <a:cubicBezTo>
                    <a:pt x="215265" y="0"/>
                    <a:pt x="277495" y="62230"/>
                    <a:pt x="277495" y="138811"/>
                  </a:cubicBezTo>
                </a:path>
              </a:pathLst>
            </a:custGeom>
            <a:solidFill>
              <a:srgbClr val="51734D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4484875" y="795176"/>
            <a:ext cx="1646520" cy="1121969"/>
            <a:chOff x="0" y="0"/>
            <a:chExt cx="2195360" cy="1495958"/>
          </a:xfrm>
        </p:grpSpPr>
        <p:sp>
          <p:nvSpPr>
            <p:cNvPr id="13" name="Freeform 13"/>
            <p:cNvSpPr/>
            <p:nvPr/>
          </p:nvSpPr>
          <p:spPr>
            <a:xfrm>
              <a:off x="63610" y="241334"/>
              <a:ext cx="1076738" cy="871466"/>
            </a:xfrm>
            <a:custGeom>
              <a:avLst/>
              <a:gdLst/>
              <a:ahLst/>
              <a:cxnLst/>
              <a:rect l="l" t="t" r="r" b="b"/>
              <a:pathLst>
                <a:path w="1076738" h="871466">
                  <a:moveTo>
                    <a:pt x="959628" y="547083"/>
                  </a:moveTo>
                  <a:cubicBezTo>
                    <a:pt x="1012841" y="451324"/>
                    <a:pt x="987949" y="174718"/>
                    <a:pt x="1055640" y="307306"/>
                  </a:cubicBezTo>
                  <a:cubicBezTo>
                    <a:pt x="1123331" y="439894"/>
                    <a:pt x="1020588" y="657827"/>
                    <a:pt x="855107" y="780255"/>
                  </a:cubicBezTo>
                  <a:cubicBezTo>
                    <a:pt x="702707" y="893158"/>
                    <a:pt x="513096" y="891380"/>
                    <a:pt x="341774" y="828515"/>
                  </a:cubicBezTo>
                  <a:cubicBezTo>
                    <a:pt x="183786" y="770476"/>
                    <a:pt x="86758" y="637761"/>
                    <a:pt x="92600" y="466310"/>
                  </a:cubicBezTo>
                  <a:cubicBezTo>
                    <a:pt x="35704" y="462881"/>
                    <a:pt x="2303" y="435576"/>
                    <a:pt x="271" y="399000"/>
                  </a:cubicBezTo>
                  <a:cubicBezTo>
                    <a:pt x="-6968" y="275810"/>
                    <a:pt x="132478" y="321784"/>
                    <a:pt x="201439" y="195927"/>
                  </a:cubicBezTo>
                  <a:cubicBezTo>
                    <a:pt x="262907" y="83659"/>
                    <a:pt x="374540" y="3268"/>
                    <a:pt x="505349" y="93"/>
                  </a:cubicBezTo>
                  <a:cubicBezTo>
                    <a:pt x="608600" y="-2447"/>
                    <a:pt x="716804" y="47083"/>
                    <a:pt x="717058" y="162653"/>
                  </a:cubicBezTo>
                  <a:cubicBezTo>
                    <a:pt x="517414" y="53941"/>
                    <a:pt x="337075" y="136745"/>
                    <a:pt x="251350" y="320006"/>
                  </a:cubicBezTo>
                  <a:cubicBezTo>
                    <a:pt x="198645" y="432655"/>
                    <a:pt x="175912" y="587977"/>
                    <a:pt x="284497" y="678655"/>
                  </a:cubicBezTo>
                  <a:cubicBezTo>
                    <a:pt x="497094" y="855947"/>
                    <a:pt x="827040" y="785716"/>
                    <a:pt x="959628" y="547083"/>
                  </a:cubicBezTo>
                </a:path>
              </a:pathLst>
            </a:custGeom>
            <a:solidFill>
              <a:srgbClr val="3F8C8C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63508" y="63496"/>
              <a:ext cx="649189" cy="878227"/>
            </a:xfrm>
            <a:custGeom>
              <a:avLst/>
              <a:gdLst/>
              <a:ahLst/>
              <a:cxnLst/>
              <a:rect l="l" t="t" r="r" b="b"/>
              <a:pathLst>
                <a:path w="649189" h="878227">
                  <a:moveTo>
                    <a:pt x="244948" y="546104"/>
                  </a:moveTo>
                  <a:cubicBezTo>
                    <a:pt x="288890" y="529467"/>
                    <a:pt x="298034" y="587252"/>
                    <a:pt x="304130" y="602619"/>
                  </a:cubicBezTo>
                  <a:cubicBezTo>
                    <a:pt x="338039" y="618113"/>
                    <a:pt x="359756" y="578616"/>
                    <a:pt x="358994" y="551057"/>
                  </a:cubicBezTo>
                  <a:cubicBezTo>
                    <a:pt x="358105" y="517910"/>
                    <a:pt x="338928" y="483493"/>
                    <a:pt x="294351" y="472952"/>
                  </a:cubicBezTo>
                  <a:cubicBezTo>
                    <a:pt x="187163" y="447298"/>
                    <a:pt x="112868" y="530229"/>
                    <a:pt x="109567" y="623828"/>
                  </a:cubicBezTo>
                  <a:cubicBezTo>
                    <a:pt x="106138" y="724285"/>
                    <a:pt x="190592" y="790579"/>
                    <a:pt x="297526" y="781308"/>
                  </a:cubicBezTo>
                  <a:cubicBezTo>
                    <a:pt x="471389" y="766196"/>
                    <a:pt x="572227" y="623955"/>
                    <a:pt x="544287" y="454918"/>
                  </a:cubicBezTo>
                  <a:cubicBezTo>
                    <a:pt x="510124" y="248416"/>
                    <a:pt x="364201" y="89031"/>
                    <a:pt x="148683" y="74045"/>
                  </a:cubicBezTo>
                  <a:cubicBezTo>
                    <a:pt x="180306" y="1020"/>
                    <a:pt x="248631" y="-12188"/>
                    <a:pt x="306162" y="9402"/>
                  </a:cubicBezTo>
                  <a:cubicBezTo>
                    <a:pt x="505806" y="84459"/>
                    <a:pt x="649189" y="278388"/>
                    <a:pt x="649189" y="494415"/>
                  </a:cubicBezTo>
                  <a:cubicBezTo>
                    <a:pt x="649189" y="645672"/>
                    <a:pt x="575275" y="770513"/>
                    <a:pt x="458308" y="830077"/>
                  </a:cubicBezTo>
                  <a:cubicBezTo>
                    <a:pt x="339182" y="890656"/>
                    <a:pt x="185893" y="904118"/>
                    <a:pt x="76166" y="811281"/>
                  </a:cubicBezTo>
                  <a:cubicBezTo>
                    <a:pt x="-12734" y="736096"/>
                    <a:pt x="-17941" y="609985"/>
                    <a:pt x="30319" y="518672"/>
                  </a:cubicBezTo>
                  <a:cubicBezTo>
                    <a:pt x="78833" y="426978"/>
                    <a:pt x="180432" y="370336"/>
                    <a:pt x="296383" y="382401"/>
                  </a:cubicBezTo>
                  <a:cubicBezTo>
                    <a:pt x="390871" y="392180"/>
                    <a:pt x="467960" y="462538"/>
                    <a:pt x="457292" y="550549"/>
                  </a:cubicBezTo>
                  <a:cubicBezTo>
                    <a:pt x="447513" y="632083"/>
                    <a:pt x="377536" y="709807"/>
                    <a:pt x="283556" y="696091"/>
                  </a:cubicBezTo>
                  <a:cubicBezTo>
                    <a:pt x="243932" y="690376"/>
                    <a:pt x="218786" y="664849"/>
                    <a:pt x="210150" y="640465"/>
                  </a:cubicBezTo>
                  <a:cubicBezTo>
                    <a:pt x="200245" y="612398"/>
                    <a:pt x="202277" y="562360"/>
                    <a:pt x="245075" y="546104"/>
                  </a:cubicBezTo>
                </a:path>
              </a:pathLst>
            </a:custGeom>
            <a:solidFill>
              <a:srgbClr val="408D8C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56540" y="982332"/>
              <a:ext cx="1875280" cy="450102"/>
            </a:xfrm>
            <a:custGeom>
              <a:avLst/>
              <a:gdLst/>
              <a:ahLst/>
              <a:cxnLst/>
              <a:rect l="l" t="t" r="r" b="b"/>
              <a:pathLst>
                <a:path w="1875280" h="450102">
                  <a:moveTo>
                    <a:pt x="1875280" y="450102"/>
                  </a:moveTo>
                  <a:cubicBezTo>
                    <a:pt x="1401443" y="390793"/>
                    <a:pt x="1179829" y="-61835"/>
                    <a:pt x="794130" y="97423"/>
                  </a:cubicBezTo>
                  <a:lnTo>
                    <a:pt x="19685" y="417082"/>
                  </a:lnTo>
                  <a:lnTo>
                    <a:pt x="0" y="389904"/>
                  </a:lnTo>
                  <a:lnTo>
                    <a:pt x="747394" y="54497"/>
                  </a:lnTo>
                  <a:cubicBezTo>
                    <a:pt x="910335" y="-18655"/>
                    <a:pt x="1081023" y="-25513"/>
                    <a:pt x="1230375" y="79389"/>
                  </a:cubicBezTo>
                  <a:cubicBezTo>
                    <a:pt x="1435352" y="223407"/>
                    <a:pt x="1657348" y="316244"/>
                    <a:pt x="1875280" y="450102"/>
                  </a:cubicBezTo>
                </a:path>
              </a:pathLst>
            </a:custGeom>
            <a:solidFill>
              <a:srgbClr val="BFB388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7821863" y="2910402"/>
            <a:ext cx="544154" cy="544154"/>
            <a:chOff x="0" y="0"/>
            <a:chExt cx="725538" cy="7255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25551" cy="725551"/>
            </a:xfrm>
            <a:custGeom>
              <a:avLst/>
              <a:gdLst/>
              <a:ahLst/>
              <a:cxnLst/>
              <a:rect l="l" t="t" r="r" b="b"/>
              <a:pathLst>
                <a:path w="725551" h="725551">
                  <a:moveTo>
                    <a:pt x="541401" y="476631"/>
                  </a:moveTo>
                  <a:cubicBezTo>
                    <a:pt x="490728" y="454152"/>
                    <a:pt x="430403" y="423418"/>
                    <a:pt x="398907" y="378587"/>
                  </a:cubicBezTo>
                  <a:cubicBezTo>
                    <a:pt x="390144" y="366141"/>
                    <a:pt x="386461" y="352552"/>
                    <a:pt x="379603" y="337693"/>
                  </a:cubicBezTo>
                  <a:lnTo>
                    <a:pt x="359918" y="364363"/>
                  </a:lnTo>
                  <a:cubicBezTo>
                    <a:pt x="356235" y="369443"/>
                    <a:pt x="350774" y="372999"/>
                    <a:pt x="345313" y="373253"/>
                  </a:cubicBezTo>
                  <a:cubicBezTo>
                    <a:pt x="339852" y="373507"/>
                    <a:pt x="332359" y="371729"/>
                    <a:pt x="328676" y="367157"/>
                  </a:cubicBezTo>
                  <a:lnTo>
                    <a:pt x="307340" y="340995"/>
                  </a:lnTo>
                  <a:cubicBezTo>
                    <a:pt x="302768" y="341376"/>
                    <a:pt x="300482" y="345821"/>
                    <a:pt x="297561" y="348869"/>
                  </a:cubicBezTo>
                  <a:lnTo>
                    <a:pt x="247777" y="402209"/>
                  </a:lnTo>
                  <a:cubicBezTo>
                    <a:pt x="243459" y="406781"/>
                    <a:pt x="240157" y="411607"/>
                    <a:pt x="234696" y="415290"/>
                  </a:cubicBezTo>
                  <a:lnTo>
                    <a:pt x="271272" y="354457"/>
                  </a:lnTo>
                  <a:cubicBezTo>
                    <a:pt x="250444" y="338201"/>
                    <a:pt x="233934" y="320294"/>
                    <a:pt x="221361" y="297688"/>
                  </a:cubicBezTo>
                  <a:cubicBezTo>
                    <a:pt x="220345" y="296672"/>
                    <a:pt x="218059" y="294513"/>
                    <a:pt x="217043" y="295021"/>
                  </a:cubicBezTo>
                  <a:lnTo>
                    <a:pt x="212471" y="297307"/>
                  </a:lnTo>
                  <a:lnTo>
                    <a:pt x="155956" y="374650"/>
                  </a:lnTo>
                  <a:cubicBezTo>
                    <a:pt x="137160" y="402336"/>
                    <a:pt x="119761" y="429641"/>
                    <a:pt x="103632" y="458851"/>
                  </a:cubicBezTo>
                  <a:lnTo>
                    <a:pt x="90043" y="487299"/>
                  </a:lnTo>
                  <a:cubicBezTo>
                    <a:pt x="88138" y="491236"/>
                    <a:pt x="90424" y="497967"/>
                    <a:pt x="95250" y="498856"/>
                  </a:cubicBezTo>
                  <a:lnTo>
                    <a:pt x="202565" y="518668"/>
                  </a:lnTo>
                  <a:lnTo>
                    <a:pt x="290068" y="530479"/>
                  </a:lnTo>
                  <a:cubicBezTo>
                    <a:pt x="330327" y="533400"/>
                    <a:pt x="368935" y="532511"/>
                    <a:pt x="409321" y="531114"/>
                  </a:cubicBezTo>
                  <a:cubicBezTo>
                    <a:pt x="478409" y="527939"/>
                    <a:pt x="545846" y="521081"/>
                    <a:pt x="613918" y="510540"/>
                  </a:cubicBezTo>
                  <a:cubicBezTo>
                    <a:pt x="615061" y="509905"/>
                    <a:pt x="617474" y="507873"/>
                    <a:pt x="616712" y="507238"/>
                  </a:cubicBezTo>
                  <a:lnTo>
                    <a:pt x="614045" y="505206"/>
                  </a:lnTo>
                  <a:close/>
                  <a:moveTo>
                    <a:pt x="697103" y="511683"/>
                  </a:moveTo>
                  <a:cubicBezTo>
                    <a:pt x="695579" y="498602"/>
                    <a:pt x="690499" y="488315"/>
                    <a:pt x="685292" y="477520"/>
                  </a:cubicBezTo>
                  <a:cubicBezTo>
                    <a:pt x="659003" y="422529"/>
                    <a:pt x="617728" y="367411"/>
                    <a:pt x="576453" y="322707"/>
                  </a:cubicBezTo>
                  <a:cubicBezTo>
                    <a:pt x="569341" y="314960"/>
                    <a:pt x="559943" y="312547"/>
                    <a:pt x="551561" y="319151"/>
                  </a:cubicBezTo>
                  <a:lnTo>
                    <a:pt x="535305" y="332232"/>
                  </a:lnTo>
                  <a:lnTo>
                    <a:pt x="499999" y="362712"/>
                  </a:lnTo>
                  <a:cubicBezTo>
                    <a:pt x="493776" y="368173"/>
                    <a:pt x="486537" y="370586"/>
                    <a:pt x="477901" y="373634"/>
                  </a:cubicBezTo>
                  <a:cubicBezTo>
                    <a:pt x="486791" y="391160"/>
                    <a:pt x="498983" y="404495"/>
                    <a:pt x="513207" y="416687"/>
                  </a:cubicBezTo>
                  <a:cubicBezTo>
                    <a:pt x="563753" y="459867"/>
                    <a:pt x="632968" y="487807"/>
                    <a:pt x="697103" y="511810"/>
                  </a:cubicBezTo>
                  <a:moveTo>
                    <a:pt x="348107" y="348107"/>
                  </a:moveTo>
                  <a:lnTo>
                    <a:pt x="366268" y="321310"/>
                  </a:lnTo>
                  <a:cubicBezTo>
                    <a:pt x="371602" y="313436"/>
                    <a:pt x="381000" y="312166"/>
                    <a:pt x="389001" y="316738"/>
                  </a:cubicBezTo>
                  <a:cubicBezTo>
                    <a:pt x="403606" y="325120"/>
                    <a:pt x="412115" y="315976"/>
                    <a:pt x="424180" y="302514"/>
                  </a:cubicBezTo>
                  <a:cubicBezTo>
                    <a:pt x="426212" y="300355"/>
                    <a:pt x="428498" y="295529"/>
                    <a:pt x="426339" y="292227"/>
                  </a:cubicBezTo>
                  <a:lnTo>
                    <a:pt x="342900" y="162941"/>
                  </a:lnTo>
                  <a:cubicBezTo>
                    <a:pt x="340487" y="159258"/>
                    <a:pt x="336042" y="156972"/>
                    <a:pt x="332359" y="157353"/>
                  </a:cubicBezTo>
                  <a:cubicBezTo>
                    <a:pt x="328676" y="157734"/>
                    <a:pt x="325374" y="160401"/>
                    <a:pt x="322834" y="163957"/>
                  </a:cubicBezTo>
                  <a:lnTo>
                    <a:pt x="244856" y="270891"/>
                  </a:lnTo>
                  <a:cubicBezTo>
                    <a:pt x="238887" y="279146"/>
                    <a:pt x="259588" y="305308"/>
                    <a:pt x="271653" y="315595"/>
                  </a:cubicBezTo>
                  <a:cubicBezTo>
                    <a:pt x="278511" y="321437"/>
                    <a:pt x="287909" y="323215"/>
                    <a:pt x="295656" y="319151"/>
                  </a:cubicBezTo>
                  <a:cubicBezTo>
                    <a:pt x="305054" y="314325"/>
                    <a:pt x="313690" y="317500"/>
                    <a:pt x="319659" y="325374"/>
                  </a:cubicBezTo>
                  <a:lnTo>
                    <a:pt x="336423" y="347472"/>
                  </a:lnTo>
                  <a:cubicBezTo>
                    <a:pt x="338963" y="350774"/>
                    <a:pt x="345313" y="352171"/>
                    <a:pt x="347980" y="348107"/>
                  </a:cubicBezTo>
                  <a:moveTo>
                    <a:pt x="516509" y="214122"/>
                  </a:moveTo>
                  <a:cubicBezTo>
                    <a:pt x="524891" y="205486"/>
                    <a:pt x="536067" y="201168"/>
                    <a:pt x="547116" y="194437"/>
                  </a:cubicBezTo>
                  <a:cubicBezTo>
                    <a:pt x="536194" y="187833"/>
                    <a:pt x="525780" y="183642"/>
                    <a:pt x="517779" y="175514"/>
                  </a:cubicBezTo>
                  <a:cubicBezTo>
                    <a:pt x="508762" y="166624"/>
                    <a:pt x="504444" y="155194"/>
                    <a:pt x="497459" y="142748"/>
                  </a:cubicBezTo>
                  <a:cubicBezTo>
                    <a:pt x="490982" y="154051"/>
                    <a:pt x="486156" y="165100"/>
                    <a:pt x="477774" y="174244"/>
                  </a:cubicBezTo>
                  <a:cubicBezTo>
                    <a:pt x="469646" y="183134"/>
                    <a:pt x="458724" y="187579"/>
                    <a:pt x="447040" y="194564"/>
                  </a:cubicBezTo>
                  <a:cubicBezTo>
                    <a:pt x="456946" y="200533"/>
                    <a:pt x="466852" y="204724"/>
                    <a:pt x="475107" y="211836"/>
                  </a:cubicBezTo>
                  <a:cubicBezTo>
                    <a:pt x="485394" y="220726"/>
                    <a:pt x="489839" y="233553"/>
                    <a:pt x="497586" y="245618"/>
                  </a:cubicBezTo>
                  <a:cubicBezTo>
                    <a:pt x="504063" y="233553"/>
                    <a:pt x="508254" y="223012"/>
                    <a:pt x="516763" y="214249"/>
                  </a:cubicBezTo>
                  <a:moveTo>
                    <a:pt x="725551" y="362839"/>
                  </a:moveTo>
                  <a:cubicBezTo>
                    <a:pt x="725551" y="563118"/>
                    <a:pt x="563118" y="725551"/>
                    <a:pt x="362712" y="725551"/>
                  </a:cubicBezTo>
                  <a:cubicBezTo>
                    <a:pt x="162306" y="725551"/>
                    <a:pt x="0" y="563118"/>
                    <a:pt x="0" y="362839"/>
                  </a:cubicBezTo>
                  <a:cubicBezTo>
                    <a:pt x="0" y="162560"/>
                    <a:pt x="162433" y="0"/>
                    <a:pt x="362712" y="0"/>
                  </a:cubicBezTo>
                  <a:cubicBezTo>
                    <a:pt x="562991" y="0"/>
                    <a:pt x="725551" y="162433"/>
                    <a:pt x="725551" y="362839"/>
                  </a:cubicBezTo>
                </a:path>
              </a:pathLst>
            </a:custGeom>
            <a:solidFill>
              <a:srgbClr val="4A72B2"/>
            </a:solidFill>
          </p:spPr>
        </p:sp>
      </p:grpSp>
      <p:sp>
        <p:nvSpPr>
          <p:cNvPr id="18" name="Freeform 18"/>
          <p:cNvSpPr/>
          <p:nvPr/>
        </p:nvSpPr>
        <p:spPr>
          <a:xfrm>
            <a:off x="6492392" y="1934261"/>
            <a:ext cx="5488238" cy="643376"/>
          </a:xfrm>
          <a:custGeom>
            <a:avLst/>
            <a:gdLst/>
            <a:ahLst/>
            <a:cxnLst/>
            <a:rect l="l" t="t" r="r" b="b"/>
            <a:pathLst>
              <a:path w="5488238" h="643376">
                <a:moveTo>
                  <a:pt x="0" y="0"/>
                </a:moveTo>
                <a:lnTo>
                  <a:pt x="5488239" y="0"/>
                </a:lnTo>
                <a:lnTo>
                  <a:pt x="5488239" y="643375"/>
                </a:lnTo>
                <a:lnTo>
                  <a:pt x="0" y="643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4705321" y="5253742"/>
            <a:ext cx="8760590" cy="2885732"/>
            <a:chOff x="0" y="0"/>
            <a:chExt cx="11680787" cy="38476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680699" cy="3847592"/>
            </a:xfrm>
            <a:custGeom>
              <a:avLst/>
              <a:gdLst/>
              <a:ahLst/>
              <a:cxnLst/>
              <a:rect l="l" t="t" r="r" b="b"/>
              <a:pathLst>
                <a:path w="11680699" h="3847592">
                  <a:moveTo>
                    <a:pt x="11452861" y="3847592"/>
                  </a:moveTo>
                  <a:lnTo>
                    <a:pt x="227965" y="3847592"/>
                  </a:lnTo>
                  <a:cubicBezTo>
                    <a:pt x="101981" y="3847592"/>
                    <a:pt x="0" y="3745611"/>
                    <a:pt x="0" y="3619754"/>
                  </a:cubicBezTo>
                  <a:lnTo>
                    <a:pt x="0" y="227838"/>
                  </a:lnTo>
                  <a:cubicBezTo>
                    <a:pt x="0" y="101981"/>
                    <a:pt x="101981" y="0"/>
                    <a:pt x="227965" y="0"/>
                  </a:cubicBezTo>
                  <a:lnTo>
                    <a:pt x="11452861" y="0"/>
                  </a:lnTo>
                  <a:cubicBezTo>
                    <a:pt x="11578717" y="0"/>
                    <a:pt x="11680699" y="101981"/>
                    <a:pt x="11680699" y="227838"/>
                  </a:cubicBezTo>
                  <a:lnTo>
                    <a:pt x="11680699" y="3619754"/>
                  </a:lnTo>
                  <a:cubicBezTo>
                    <a:pt x="11680699" y="3745611"/>
                    <a:pt x="11578717" y="3847592"/>
                    <a:pt x="11452861" y="3847592"/>
                  </a:cubicBezTo>
                </a:path>
              </a:pathLst>
            </a:custGeom>
            <a:solidFill>
              <a:srgbClr val="DADDC5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2261799" y="2308679"/>
            <a:ext cx="2907201" cy="2472195"/>
            <a:chOff x="0" y="0"/>
            <a:chExt cx="3876269" cy="3296260"/>
          </a:xfrm>
        </p:grpSpPr>
        <p:sp>
          <p:nvSpPr>
            <p:cNvPr id="22" name="Freeform 22"/>
            <p:cNvSpPr/>
            <p:nvPr/>
          </p:nvSpPr>
          <p:spPr>
            <a:xfrm>
              <a:off x="75438" y="75438"/>
              <a:ext cx="3725418" cy="3145409"/>
            </a:xfrm>
            <a:custGeom>
              <a:avLst/>
              <a:gdLst/>
              <a:ahLst/>
              <a:cxnLst/>
              <a:rect l="l" t="t" r="r" b="b"/>
              <a:pathLst>
                <a:path w="3725418" h="3145409">
                  <a:moveTo>
                    <a:pt x="3609086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9086" y="0"/>
                  </a:lnTo>
                  <a:cubicBezTo>
                    <a:pt x="3673348" y="0"/>
                    <a:pt x="3725418" y="52070"/>
                    <a:pt x="3725418" y="116332"/>
                  </a:cubicBezTo>
                  <a:lnTo>
                    <a:pt x="3725418" y="3029077"/>
                  </a:lnTo>
                  <a:cubicBezTo>
                    <a:pt x="3725418" y="3093339"/>
                    <a:pt x="3673348" y="3145409"/>
                    <a:pt x="3609086" y="3145409"/>
                  </a:cubicBezTo>
                </a:path>
              </a:pathLst>
            </a:custGeom>
            <a:solidFill>
              <a:srgbClr val="849E77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63500" y="63500"/>
              <a:ext cx="3749294" cy="3169285"/>
            </a:xfrm>
            <a:custGeom>
              <a:avLst/>
              <a:gdLst/>
              <a:ahLst/>
              <a:cxnLst/>
              <a:rect l="l" t="t" r="r" b="b"/>
              <a:pathLst>
                <a:path w="3749294" h="3169285">
                  <a:moveTo>
                    <a:pt x="3621024" y="3169285"/>
                  </a:moveTo>
                  <a:lnTo>
                    <a:pt x="128270" y="3169285"/>
                  </a:lnTo>
                  <a:lnTo>
                    <a:pt x="128270" y="3157347"/>
                  </a:lnTo>
                  <a:lnTo>
                    <a:pt x="128270" y="3169285"/>
                  </a:lnTo>
                  <a:cubicBezTo>
                    <a:pt x="57404" y="3169285"/>
                    <a:pt x="0" y="3111881"/>
                    <a:pt x="0" y="3041015"/>
                  </a:cubicBezTo>
                  <a:lnTo>
                    <a:pt x="11938" y="3041015"/>
                  </a:lnTo>
                  <a:lnTo>
                    <a:pt x="0" y="3041015"/>
                  </a:lnTo>
                  <a:lnTo>
                    <a:pt x="0" y="128270"/>
                  </a:lnTo>
                  <a:lnTo>
                    <a:pt x="11938" y="128270"/>
                  </a:lnTo>
                  <a:lnTo>
                    <a:pt x="0" y="128270"/>
                  </a:lnTo>
                  <a:cubicBezTo>
                    <a:pt x="0" y="57404"/>
                    <a:pt x="57404" y="0"/>
                    <a:pt x="128270" y="0"/>
                  </a:cubicBezTo>
                  <a:lnTo>
                    <a:pt x="128270" y="11938"/>
                  </a:lnTo>
                  <a:lnTo>
                    <a:pt x="128270" y="0"/>
                  </a:lnTo>
                  <a:lnTo>
                    <a:pt x="3621024" y="0"/>
                  </a:lnTo>
                  <a:lnTo>
                    <a:pt x="3621024" y="11938"/>
                  </a:lnTo>
                  <a:lnTo>
                    <a:pt x="3621024" y="0"/>
                  </a:lnTo>
                  <a:cubicBezTo>
                    <a:pt x="3691890" y="0"/>
                    <a:pt x="3749294" y="57404"/>
                    <a:pt x="3749294" y="128270"/>
                  </a:cubicBezTo>
                  <a:lnTo>
                    <a:pt x="3737356" y="128270"/>
                  </a:lnTo>
                  <a:lnTo>
                    <a:pt x="3749294" y="128270"/>
                  </a:lnTo>
                  <a:lnTo>
                    <a:pt x="3749294" y="3041015"/>
                  </a:lnTo>
                  <a:lnTo>
                    <a:pt x="3737356" y="3041015"/>
                  </a:lnTo>
                  <a:lnTo>
                    <a:pt x="3749294" y="3041015"/>
                  </a:lnTo>
                  <a:cubicBezTo>
                    <a:pt x="3749294" y="3111881"/>
                    <a:pt x="3691890" y="3169285"/>
                    <a:pt x="3621024" y="3169285"/>
                  </a:cubicBezTo>
                  <a:lnTo>
                    <a:pt x="3621024" y="3157347"/>
                  </a:lnTo>
                  <a:lnTo>
                    <a:pt x="3621024" y="3169285"/>
                  </a:lnTo>
                  <a:moveTo>
                    <a:pt x="3621024" y="3145536"/>
                  </a:moveTo>
                  <a:cubicBezTo>
                    <a:pt x="3678682" y="3145536"/>
                    <a:pt x="3725545" y="3098800"/>
                    <a:pt x="3725545" y="3041015"/>
                  </a:cubicBezTo>
                  <a:lnTo>
                    <a:pt x="3725545" y="128270"/>
                  </a:lnTo>
                  <a:cubicBezTo>
                    <a:pt x="3725545" y="70612"/>
                    <a:pt x="3678809" y="23749"/>
                    <a:pt x="3621024" y="23749"/>
                  </a:cubicBezTo>
                  <a:lnTo>
                    <a:pt x="128270" y="23749"/>
                  </a:lnTo>
                  <a:cubicBezTo>
                    <a:pt x="70612" y="23749"/>
                    <a:pt x="23749" y="70485"/>
                    <a:pt x="23749" y="128270"/>
                  </a:cubicBezTo>
                  <a:lnTo>
                    <a:pt x="23749" y="3041015"/>
                  </a:lnTo>
                  <a:cubicBezTo>
                    <a:pt x="23749" y="3098673"/>
                    <a:pt x="70485" y="3145536"/>
                    <a:pt x="128270" y="3145536"/>
                  </a:cubicBezTo>
                  <a:lnTo>
                    <a:pt x="3621024" y="3145536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628758" y="403710"/>
              <a:ext cx="618380" cy="223543"/>
            </a:xfrm>
            <a:custGeom>
              <a:avLst/>
              <a:gdLst/>
              <a:ahLst/>
              <a:cxnLst/>
              <a:rect l="l" t="t" r="r" b="b"/>
              <a:pathLst>
                <a:path w="618380" h="223543">
                  <a:moveTo>
                    <a:pt x="349521" y="124483"/>
                  </a:moveTo>
                  <a:cubicBezTo>
                    <a:pt x="349521" y="102131"/>
                    <a:pt x="331360" y="83970"/>
                    <a:pt x="309008" y="83970"/>
                  </a:cubicBezTo>
                  <a:cubicBezTo>
                    <a:pt x="286656" y="83970"/>
                    <a:pt x="268495" y="102131"/>
                    <a:pt x="268495" y="124483"/>
                  </a:cubicBezTo>
                  <a:cubicBezTo>
                    <a:pt x="268495" y="146835"/>
                    <a:pt x="286656" y="164996"/>
                    <a:pt x="309008" y="164996"/>
                  </a:cubicBezTo>
                  <a:cubicBezTo>
                    <a:pt x="331360" y="164996"/>
                    <a:pt x="349521" y="146835"/>
                    <a:pt x="349521" y="124483"/>
                  </a:cubicBezTo>
                  <a:moveTo>
                    <a:pt x="601235" y="223543"/>
                  </a:moveTo>
                  <a:lnTo>
                    <a:pt x="15892" y="223543"/>
                  </a:lnTo>
                  <a:cubicBezTo>
                    <a:pt x="4970" y="223543"/>
                    <a:pt x="271" y="215923"/>
                    <a:pt x="17" y="206144"/>
                  </a:cubicBezTo>
                  <a:cubicBezTo>
                    <a:pt x="-110" y="198905"/>
                    <a:pt x="398" y="189126"/>
                    <a:pt x="4208" y="182903"/>
                  </a:cubicBezTo>
                  <a:lnTo>
                    <a:pt x="297705" y="2817"/>
                  </a:lnTo>
                  <a:cubicBezTo>
                    <a:pt x="306595" y="-2644"/>
                    <a:pt x="317009" y="658"/>
                    <a:pt x="325264" y="5738"/>
                  </a:cubicBezTo>
                  <a:lnTo>
                    <a:pt x="614062" y="183284"/>
                  </a:lnTo>
                  <a:cubicBezTo>
                    <a:pt x="617618" y="188110"/>
                    <a:pt x="618380" y="197508"/>
                    <a:pt x="618380" y="203985"/>
                  </a:cubicBezTo>
                  <a:cubicBezTo>
                    <a:pt x="618380" y="213383"/>
                    <a:pt x="614570" y="223543"/>
                    <a:pt x="601235" y="223543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604897" y="1008253"/>
              <a:ext cx="666374" cy="56007"/>
            </a:xfrm>
            <a:custGeom>
              <a:avLst/>
              <a:gdLst/>
              <a:ahLst/>
              <a:cxnLst/>
              <a:rect l="l" t="t" r="r" b="b"/>
              <a:pathLst>
                <a:path w="666374" h="56007">
                  <a:moveTo>
                    <a:pt x="655195" y="56007"/>
                  </a:moveTo>
                  <a:lnTo>
                    <a:pt x="11686" y="55880"/>
                  </a:lnTo>
                  <a:cubicBezTo>
                    <a:pt x="5717" y="55880"/>
                    <a:pt x="-125" y="50292"/>
                    <a:pt x="2" y="45720"/>
                  </a:cubicBezTo>
                  <a:lnTo>
                    <a:pt x="764" y="18542"/>
                  </a:lnTo>
                  <a:cubicBezTo>
                    <a:pt x="1018" y="8128"/>
                    <a:pt x="12194" y="0"/>
                    <a:pt x="23243" y="0"/>
                  </a:cubicBezTo>
                  <a:lnTo>
                    <a:pt x="643003" y="0"/>
                  </a:lnTo>
                  <a:cubicBezTo>
                    <a:pt x="655957" y="0"/>
                    <a:pt x="665990" y="9779"/>
                    <a:pt x="666117" y="21463"/>
                  </a:cubicBezTo>
                  <a:lnTo>
                    <a:pt x="666371" y="45085"/>
                  </a:lnTo>
                  <a:cubicBezTo>
                    <a:pt x="666498" y="49784"/>
                    <a:pt x="662434" y="54610"/>
                    <a:pt x="655195" y="56007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648459" y="942086"/>
              <a:ext cx="580276" cy="45974"/>
            </a:xfrm>
            <a:custGeom>
              <a:avLst/>
              <a:gdLst/>
              <a:ahLst/>
              <a:cxnLst/>
              <a:rect l="l" t="t" r="r" b="b"/>
              <a:pathLst>
                <a:path w="580276" h="45974">
                  <a:moveTo>
                    <a:pt x="579375" y="45847"/>
                  </a:moveTo>
                  <a:lnTo>
                    <a:pt x="255" y="45974"/>
                  </a:lnTo>
                  <a:lnTo>
                    <a:pt x="1" y="18923"/>
                  </a:lnTo>
                  <a:cubicBezTo>
                    <a:pt x="-126" y="5080"/>
                    <a:pt x="11939" y="0"/>
                    <a:pt x="24512" y="0"/>
                  </a:cubicBezTo>
                  <a:lnTo>
                    <a:pt x="561214" y="127"/>
                  </a:lnTo>
                  <a:cubicBezTo>
                    <a:pt x="571882" y="127"/>
                    <a:pt x="580645" y="10033"/>
                    <a:pt x="580264" y="18923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658605" y="647573"/>
              <a:ext cx="559070" cy="37973"/>
            </a:xfrm>
            <a:custGeom>
              <a:avLst/>
              <a:gdLst/>
              <a:ahLst/>
              <a:cxnLst/>
              <a:rect l="l" t="t" r="r" b="b"/>
              <a:pathLst>
                <a:path w="559070" h="37973">
                  <a:moveTo>
                    <a:pt x="351551" y="37973"/>
                  </a:moveTo>
                  <a:lnTo>
                    <a:pt x="210962" y="37719"/>
                  </a:lnTo>
                  <a:cubicBezTo>
                    <a:pt x="205120" y="36830"/>
                    <a:pt x="201056" y="32385"/>
                    <a:pt x="198770" y="25146"/>
                  </a:cubicBezTo>
                  <a:lnTo>
                    <a:pt x="163210" y="25019"/>
                  </a:lnTo>
                  <a:cubicBezTo>
                    <a:pt x="161305" y="33528"/>
                    <a:pt x="156352" y="37973"/>
                    <a:pt x="149113" y="37973"/>
                  </a:cubicBezTo>
                  <a:lnTo>
                    <a:pt x="14239" y="37973"/>
                  </a:lnTo>
                  <a:cubicBezTo>
                    <a:pt x="6746" y="37973"/>
                    <a:pt x="-366" y="31750"/>
                    <a:pt x="15" y="24257"/>
                  </a:cubicBezTo>
                  <a:lnTo>
                    <a:pt x="1158" y="0"/>
                  </a:lnTo>
                  <a:lnTo>
                    <a:pt x="558688" y="0"/>
                  </a:lnTo>
                  <a:lnTo>
                    <a:pt x="559069" y="24511"/>
                  </a:lnTo>
                  <a:cubicBezTo>
                    <a:pt x="559196" y="31877"/>
                    <a:pt x="552084" y="37846"/>
                    <a:pt x="544464" y="37846"/>
                  </a:cubicBezTo>
                  <a:lnTo>
                    <a:pt x="412130" y="37973"/>
                  </a:lnTo>
                  <a:cubicBezTo>
                    <a:pt x="405145" y="37973"/>
                    <a:pt x="400192" y="33274"/>
                    <a:pt x="398160" y="25273"/>
                  </a:cubicBezTo>
                  <a:lnTo>
                    <a:pt x="363108" y="25146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1880875" y="705612"/>
              <a:ext cx="116165" cy="217170"/>
            </a:xfrm>
            <a:custGeom>
              <a:avLst/>
              <a:gdLst/>
              <a:ahLst/>
              <a:cxnLst/>
              <a:rect l="l" t="t" r="r" b="b"/>
              <a:pathLst>
                <a:path w="116165" h="217170">
                  <a:moveTo>
                    <a:pt x="113660" y="217170"/>
                  </a:moveTo>
                  <a:lnTo>
                    <a:pt x="4948" y="216916"/>
                  </a:lnTo>
                  <a:cubicBezTo>
                    <a:pt x="630" y="216408"/>
                    <a:pt x="-894" y="204343"/>
                    <a:pt x="503" y="200152"/>
                  </a:cubicBezTo>
                  <a:cubicBezTo>
                    <a:pt x="2535" y="194310"/>
                    <a:pt x="7361" y="190881"/>
                    <a:pt x="17013" y="189611"/>
                  </a:cubicBezTo>
                  <a:lnTo>
                    <a:pt x="17140" y="254"/>
                  </a:lnTo>
                  <a:lnTo>
                    <a:pt x="98801" y="0"/>
                  </a:lnTo>
                  <a:lnTo>
                    <a:pt x="99055" y="188722"/>
                  </a:lnTo>
                  <a:cubicBezTo>
                    <a:pt x="105659" y="191008"/>
                    <a:pt x="112009" y="193802"/>
                    <a:pt x="114168" y="197358"/>
                  </a:cubicBezTo>
                  <a:cubicBezTo>
                    <a:pt x="117089" y="202438"/>
                    <a:pt x="116708" y="211836"/>
                    <a:pt x="113660" y="217170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078658" y="705612"/>
              <a:ext cx="117442" cy="216789"/>
            </a:xfrm>
            <a:custGeom>
              <a:avLst/>
              <a:gdLst/>
              <a:ahLst/>
              <a:cxnLst/>
              <a:rect l="l" t="t" r="r" b="b"/>
              <a:pathLst>
                <a:path w="117442" h="216789">
                  <a:moveTo>
                    <a:pt x="113362" y="216789"/>
                  </a:moveTo>
                  <a:lnTo>
                    <a:pt x="4650" y="216281"/>
                  </a:lnTo>
                  <a:cubicBezTo>
                    <a:pt x="78" y="216281"/>
                    <a:pt x="-1065" y="202692"/>
                    <a:pt x="967" y="198755"/>
                  </a:cubicBezTo>
                  <a:cubicBezTo>
                    <a:pt x="3634" y="193929"/>
                    <a:pt x="9222" y="190627"/>
                    <a:pt x="17731" y="189611"/>
                  </a:cubicBezTo>
                  <a:lnTo>
                    <a:pt x="17858" y="127"/>
                  </a:lnTo>
                  <a:lnTo>
                    <a:pt x="99519" y="0"/>
                  </a:lnTo>
                  <a:lnTo>
                    <a:pt x="99646" y="189484"/>
                  </a:lnTo>
                  <a:cubicBezTo>
                    <a:pt x="106504" y="190754"/>
                    <a:pt x="112346" y="193040"/>
                    <a:pt x="115521" y="196850"/>
                  </a:cubicBezTo>
                  <a:cubicBezTo>
                    <a:pt x="118696" y="200660"/>
                    <a:pt x="117934" y="213233"/>
                    <a:pt x="113235" y="216535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1683234" y="705358"/>
              <a:ext cx="116097" cy="217297"/>
            </a:xfrm>
            <a:custGeom>
              <a:avLst/>
              <a:gdLst/>
              <a:ahLst/>
              <a:cxnLst/>
              <a:rect l="l" t="t" r="r" b="b"/>
              <a:pathLst>
                <a:path w="116097" h="217297">
                  <a:moveTo>
                    <a:pt x="112038" y="217170"/>
                  </a:moveTo>
                  <a:lnTo>
                    <a:pt x="4215" y="217297"/>
                  </a:lnTo>
                  <a:cubicBezTo>
                    <a:pt x="-103" y="213360"/>
                    <a:pt x="-992" y="203454"/>
                    <a:pt x="1040" y="198120"/>
                  </a:cubicBezTo>
                  <a:cubicBezTo>
                    <a:pt x="2691" y="193802"/>
                    <a:pt x="8914" y="190754"/>
                    <a:pt x="17169" y="189611"/>
                  </a:cubicBezTo>
                  <a:lnTo>
                    <a:pt x="17296" y="254"/>
                  </a:lnTo>
                  <a:lnTo>
                    <a:pt x="99084" y="0"/>
                  </a:lnTo>
                  <a:lnTo>
                    <a:pt x="99211" y="189230"/>
                  </a:lnTo>
                  <a:cubicBezTo>
                    <a:pt x="105180" y="190754"/>
                    <a:pt x="111657" y="192786"/>
                    <a:pt x="113943" y="196596"/>
                  </a:cubicBezTo>
                  <a:cubicBezTo>
                    <a:pt x="117118" y="202057"/>
                    <a:pt x="116991" y="213487"/>
                    <a:pt x="112165" y="217170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6667710" y="7591539"/>
            <a:ext cx="4615710" cy="2496512"/>
            <a:chOff x="0" y="0"/>
            <a:chExt cx="6154280" cy="332868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154293" cy="3328670"/>
            </a:xfrm>
            <a:custGeom>
              <a:avLst/>
              <a:gdLst/>
              <a:ahLst/>
              <a:cxnLst/>
              <a:rect l="l" t="t" r="r" b="b"/>
              <a:pathLst>
                <a:path w="6154293" h="3328670">
                  <a:moveTo>
                    <a:pt x="0" y="0"/>
                  </a:moveTo>
                  <a:lnTo>
                    <a:pt x="6154293" y="0"/>
                  </a:lnTo>
                  <a:lnTo>
                    <a:pt x="6154293" y="3328670"/>
                  </a:lnTo>
                  <a:lnTo>
                    <a:pt x="0" y="3328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-47625" y="8952671"/>
            <a:ext cx="18383250" cy="905151"/>
            <a:chOff x="0" y="0"/>
            <a:chExt cx="24511000" cy="1206868"/>
          </a:xfrm>
        </p:grpSpPr>
        <p:sp>
          <p:nvSpPr>
            <p:cNvPr id="34" name="Freeform 34"/>
            <p:cNvSpPr/>
            <p:nvPr/>
          </p:nvSpPr>
          <p:spPr>
            <a:xfrm>
              <a:off x="63500" y="63500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24384000" y="1079881"/>
                  </a:moveTo>
                  <a:lnTo>
                    <a:pt x="0" y="1079881"/>
                  </a:lnTo>
                  <a:lnTo>
                    <a:pt x="0" y="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12031175" y="208770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12274982" y="270682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12078951" y="272563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12275693" y="219075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12040743" y="236220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sp>
        <p:nvSpPr>
          <p:cNvPr id="40" name="TextBox 40"/>
          <p:cNvSpPr txBox="1"/>
          <p:nvPr/>
        </p:nvSpPr>
        <p:spPr>
          <a:xfrm>
            <a:off x="5644753" y="966749"/>
            <a:ext cx="7731414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Incidencia que transforma politicas públicas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061160" y="2123789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561340" y="2748277"/>
            <a:ext cx="3009281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spc="1">
                <a:solidFill>
                  <a:srgbClr val="4A72B2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Espacio de Incidencia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36150" y="2123789"/>
            <a:ext cx="3031484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Acuerdos territoriales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228367" y="3392024"/>
            <a:ext cx="2804912" cy="1561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Consorcio Taita Imbabura</a:t>
            </a:r>
          </a:p>
          <a:p>
            <a:pPr algn="just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Observatorio Ciudadano - Municipio de Ibarra</a:t>
            </a:r>
          </a:p>
          <a:p>
            <a:pPr algn="just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Mesa de Tierras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578548" y="3056287"/>
            <a:ext cx="2635558" cy="149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Área de Conservación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y Uso Sustentable -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Alto Andino articulación de actores para el fortalecimiento de gestión.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663014" y="5368233"/>
            <a:ext cx="506961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Incidencia que transforma políticas públicas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965487" y="5795629"/>
            <a:ext cx="8462181" cy="74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"El proyecto fortaleció la capacidad de incidencia de los pueblos indígenas mediante la generación de acuerdos y espacios de diálogo que hoy permiten participar activamente en decisiones relacionadas con el uso del suelo, la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435690" y="6507623"/>
            <a:ext cx="5405523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conservación ambiental y los derechos colectivos.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911709" y="7007476"/>
            <a:ext cx="8571690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Los cuatro acuerdos impulsados demuestran que la organización comunitaria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258287" y="7257507"/>
            <a:ext cx="576720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puede inﬂuir positivamente en las políticas públicas."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9400" y="3205629"/>
            <a:ext cx="2480186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organización  comunitaria logró posicionar la agenda territorial en espacios  de decisión pública”.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3958072" y="795176"/>
            <a:ext cx="934355" cy="840410"/>
            <a:chOff x="0" y="0"/>
            <a:chExt cx="1245806" cy="112054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55" name="Group 4">
            <a:extLst>
              <a:ext uri="{FF2B5EF4-FFF2-40B4-BE49-F238E27FC236}">
                <a16:creationId xmlns:a16="http://schemas.microsoft.com/office/drawing/2014/main" id="{E392B64A-4450-4ED0-9B4F-E3846C84F636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F3727879-876E-4169-93B0-E7E11672EEEE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57" name="TextBox 39">
            <a:extLst>
              <a:ext uri="{FF2B5EF4-FFF2-40B4-BE49-F238E27FC236}">
                <a16:creationId xmlns:a16="http://schemas.microsoft.com/office/drawing/2014/main" id="{7A9556B2-895E-431F-91CE-CD303F771EFC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51" y="13594"/>
            <a:ext cx="18258549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585851" y="825017"/>
            <a:ext cx="6864858" cy="7701372"/>
            <a:chOff x="0" y="0"/>
            <a:chExt cx="9153144" cy="102684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53144" cy="10268458"/>
            </a:xfrm>
            <a:custGeom>
              <a:avLst/>
              <a:gdLst/>
              <a:ahLst/>
              <a:cxnLst/>
              <a:rect l="l" t="t" r="r" b="b"/>
              <a:pathLst>
                <a:path w="9153144" h="10268458">
                  <a:moveTo>
                    <a:pt x="0" y="0"/>
                  </a:moveTo>
                  <a:lnTo>
                    <a:pt x="9153144" y="0"/>
                  </a:lnTo>
                  <a:lnTo>
                    <a:pt x="9153144" y="10268458"/>
                  </a:lnTo>
                  <a:lnTo>
                    <a:pt x="0" y="1026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495542" y="4749260"/>
            <a:ext cx="350034" cy="369437"/>
            <a:chOff x="0" y="0"/>
            <a:chExt cx="466712" cy="492582"/>
          </a:xfrm>
        </p:grpSpPr>
        <p:sp>
          <p:nvSpPr>
            <p:cNvPr id="9" name="Freeform 9"/>
            <p:cNvSpPr/>
            <p:nvPr/>
          </p:nvSpPr>
          <p:spPr>
            <a:xfrm>
              <a:off x="-366" y="-22860"/>
              <a:ext cx="467060" cy="460752"/>
            </a:xfrm>
            <a:custGeom>
              <a:avLst/>
              <a:gdLst/>
              <a:ahLst/>
              <a:cxnLst/>
              <a:rect l="l" t="t" r="r" b="b"/>
              <a:pathLst>
                <a:path w="467060" h="460752">
                  <a:moveTo>
                    <a:pt x="342500" y="360804"/>
                  </a:moveTo>
                  <a:lnTo>
                    <a:pt x="343262" y="281175"/>
                  </a:lnTo>
                  <a:lnTo>
                    <a:pt x="247124" y="326133"/>
                  </a:lnTo>
                  <a:cubicBezTo>
                    <a:pt x="237091" y="330832"/>
                    <a:pt x="230360" y="330705"/>
                    <a:pt x="220327" y="326133"/>
                  </a:cubicBezTo>
                  <a:lnTo>
                    <a:pt x="121904" y="281302"/>
                  </a:lnTo>
                  <a:cubicBezTo>
                    <a:pt x="121904" y="311147"/>
                    <a:pt x="120253" y="336674"/>
                    <a:pt x="123047" y="363344"/>
                  </a:cubicBezTo>
                  <a:cubicBezTo>
                    <a:pt x="126603" y="377949"/>
                    <a:pt x="144001" y="385822"/>
                    <a:pt x="155685" y="392553"/>
                  </a:cubicBezTo>
                  <a:cubicBezTo>
                    <a:pt x="202548" y="412492"/>
                    <a:pt x="276842" y="412365"/>
                    <a:pt x="320021" y="386584"/>
                  </a:cubicBezTo>
                  <a:cubicBezTo>
                    <a:pt x="328149" y="381759"/>
                    <a:pt x="342246" y="371980"/>
                    <a:pt x="342373" y="360804"/>
                  </a:cubicBezTo>
                  <a:moveTo>
                    <a:pt x="367519" y="393823"/>
                  </a:moveTo>
                  <a:lnTo>
                    <a:pt x="401427" y="393696"/>
                  </a:lnTo>
                  <a:lnTo>
                    <a:pt x="401808" y="309496"/>
                  </a:lnTo>
                  <a:lnTo>
                    <a:pt x="392411" y="299209"/>
                  </a:lnTo>
                  <a:lnTo>
                    <a:pt x="391903" y="238758"/>
                  </a:lnTo>
                  <a:lnTo>
                    <a:pt x="413111" y="228217"/>
                  </a:lnTo>
                  <a:cubicBezTo>
                    <a:pt x="415905" y="226820"/>
                    <a:pt x="418699" y="221105"/>
                    <a:pt x="417937" y="218692"/>
                  </a:cubicBezTo>
                  <a:cubicBezTo>
                    <a:pt x="417302" y="216660"/>
                    <a:pt x="414381" y="213485"/>
                    <a:pt x="411968" y="212469"/>
                  </a:cubicBezTo>
                  <a:lnTo>
                    <a:pt x="242044" y="133857"/>
                  </a:lnTo>
                  <a:cubicBezTo>
                    <a:pt x="236075" y="131063"/>
                    <a:pt x="230233" y="132206"/>
                    <a:pt x="224391" y="134873"/>
                  </a:cubicBezTo>
                  <a:lnTo>
                    <a:pt x="57261" y="212088"/>
                  </a:lnTo>
                  <a:cubicBezTo>
                    <a:pt x="53451" y="213866"/>
                    <a:pt x="49387" y="217168"/>
                    <a:pt x="49387" y="220216"/>
                  </a:cubicBezTo>
                  <a:cubicBezTo>
                    <a:pt x="49260" y="222629"/>
                    <a:pt x="52689" y="227709"/>
                    <a:pt x="55229" y="228979"/>
                  </a:cubicBezTo>
                  <a:lnTo>
                    <a:pt x="223248" y="306829"/>
                  </a:lnTo>
                  <a:cubicBezTo>
                    <a:pt x="231249" y="310512"/>
                    <a:pt x="236329" y="310512"/>
                    <a:pt x="244203" y="306829"/>
                  </a:cubicBezTo>
                  <a:lnTo>
                    <a:pt x="375774" y="245362"/>
                  </a:lnTo>
                  <a:lnTo>
                    <a:pt x="376028" y="299717"/>
                  </a:lnTo>
                  <a:cubicBezTo>
                    <a:pt x="370821" y="303146"/>
                    <a:pt x="367392" y="308226"/>
                    <a:pt x="367392" y="313433"/>
                  </a:cubicBezTo>
                  <a:close/>
                  <a:moveTo>
                    <a:pt x="381743" y="380235"/>
                  </a:moveTo>
                  <a:cubicBezTo>
                    <a:pt x="287002" y="461641"/>
                    <a:pt x="149843" y="450084"/>
                    <a:pt x="67040" y="360550"/>
                  </a:cubicBezTo>
                  <a:cubicBezTo>
                    <a:pt x="-28717" y="257046"/>
                    <a:pt x="-20843" y="92963"/>
                    <a:pt x="83931" y="0"/>
                  </a:cubicBezTo>
                  <a:cubicBezTo>
                    <a:pt x="140826" y="30226"/>
                    <a:pt x="215756" y="10922"/>
                    <a:pt x="293098" y="30226"/>
                  </a:cubicBezTo>
                  <a:cubicBezTo>
                    <a:pt x="356978" y="46101"/>
                    <a:pt x="415016" y="93725"/>
                    <a:pt x="443972" y="159003"/>
                  </a:cubicBezTo>
                  <a:cubicBezTo>
                    <a:pt x="489184" y="260729"/>
                    <a:pt x="467721" y="387219"/>
                    <a:pt x="381997" y="460752"/>
                  </a:cubicBezTo>
                </a:path>
              </a:pathLst>
            </a:custGeom>
            <a:solidFill>
              <a:srgbClr val="A01127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3438324" y="2625345"/>
            <a:ext cx="524076" cy="1987004"/>
            <a:chOff x="-3810" y="63510"/>
            <a:chExt cx="698767" cy="2649339"/>
          </a:xfrm>
        </p:grpSpPr>
        <p:sp>
          <p:nvSpPr>
            <p:cNvPr id="11" name="Freeform 11"/>
            <p:cNvSpPr/>
            <p:nvPr/>
          </p:nvSpPr>
          <p:spPr>
            <a:xfrm>
              <a:off x="-3810" y="63510"/>
              <a:ext cx="548290" cy="492498"/>
            </a:xfrm>
            <a:custGeom>
              <a:avLst/>
              <a:gdLst/>
              <a:ahLst/>
              <a:cxnLst/>
              <a:rect l="l" t="t" r="r" b="b"/>
              <a:pathLst>
                <a:path w="548290" h="492498">
                  <a:moveTo>
                    <a:pt x="473964" y="385816"/>
                  </a:moveTo>
                  <a:cubicBezTo>
                    <a:pt x="474726" y="373116"/>
                    <a:pt x="475869" y="361432"/>
                    <a:pt x="473710" y="351272"/>
                  </a:cubicBezTo>
                  <a:cubicBezTo>
                    <a:pt x="467106" y="318887"/>
                    <a:pt x="437642" y="302123"/>
                    <a:pt x="406527" y="302250"/>
                  </a:cubicBezTo>
                  <a:cubicBezTo>
                    <a:pt x="366522" y="302377"/>
                    <a:pt x="335788" y="332349"/>
                    <a:pt x="340106" y="372862"/>
                  </a:cubicBezTo>
                  <a:lnTo>
                    <a:pt x="341503" y="385816"/>
                  </a:lnTo>
                  <a:close/>
                  <a:moveTo>
                    <a:pt x="155321" y="385943"/>
                  </a:moveTo>
                  <a:cubicBezTo>
                    <a:pt x="162052" y="361432"/>
                    <a:pt x="155321" y="336921"/>
                    <a:pt x="138811" y="320538"/>
                  </a:cubicBezTo>
                  <a:cubicBezTo>
                    <a:pt x="125222" y="307076"/>
                    <a:pt x="107188" y="302631"/>
                    <a:pt x="87630" y="302504"/>
                  </a:cubicBezTo>
                  <a:cubicBezTo>
                    <a:pt x="47879" y="302377"/>
                    <a:pt x="18161" y="332857"/>
                    <a:pt x="21590" y="372989"/>
                  </a:cubicBezTo>
                  <a:cubicBezTo>
                    <a:pt x="21971" y="377180"/>
                    <a:pt x="22733" y="382006"/>
                    <a:pt x="24511" y="385816"/>
                  </a:cubicBezTo>
                  <a:close/>
                  <a:moveTo>
                    <a:pt x="59944" y="385054"/>
                  </a:moveTo>
                  <a:lnTo>
                    <a:pt x="59690" y="364480"/>
                  </a:lnTo>
                  <a:cubicBezTo>
                    <a:pt x="59309" y="334000"/>
                    <a:pt x="75692" y="306314"/>
                    <a:pt x="102870" y="293614"/>
                  </a:cubicBezTo>
                  <a:cubicBezTo>
                    <a:pt x="81407" y="273294"/>
                    <a:pt x="77597" y="242687"/>
                    <a:pt x="91313" y="216271"/>
                  </a:cubicBezTo>
                  <a:cubicBezTo>
                    <a:pt x="64643" y="209159"/>
                    <a:pt x="37211" y="209413"/>
                    <a:pt x="10922" y="216144"/>
                  </a:cubicBezTo>
                  <a:cubicBezTo>
                    <a:pt x="25400" y="241798"/>
                    <a:pt x="21971" y="272278"/>
                    <a:pt x="0" y="293360"/>
                  </a:cubicBezTo>
                  <a:cubicBezTo>
                    <a:pt x="23876" y="304536"/>
                    <a:pt x="39370" y="326253"/>
                    <a:pt x="42926" y="352923"/>
                  </a:cubicBezTo>
                  <a:lnTo>
                    <a:pt x="43688" y="384165"/>
                  </a:lnTo>
                  <a:close/>
                  <a:moveTo>
                    <a:pt x="450977" y="248148"/>
                  </a:moveTo>
                  <a:cubicBezTo>
                    <a:pt x="450977" y="224018"/>
                    <a:pt x="431419" y="204460"/>
                    <a:pt x="407289" y="204460"/>
                  </a:cubicBezTo>
                  <a:cubicBezTo>
                    <a:pt x="383159" y="204460"/>
                    <a:pt x="363601" y="224018"/>
                    <a:pt x="363601" y="248148"/>
                  </a:cubicBezTo>
                  <a:cubicBezTo>
                    <a:pt x="363601" y="272278"/>
                    <a:pt x="383159" y="291836"/>
                    <a:pt x="407289" y="291836"/>
                  </a:cubicBezTo>
                  <a:cubicBezTo>
                    <a:pt x="431419" y="291836"/>
                    <a:pt x="450977" y="272278"/>
                    <a:pt x="450977" y="248148"/>
                  </a:cubicBezTo>
                  <a:moveTo>
                    <a:pt x="265811" y="248148"/>
                  </a:moveTo>
                  <a:cubicBezTo>
                    <a:pt x="265811" y="224018"/>
                    <a:pt x="246253" y="204460"/>
                    <a:pt x="222123" y="204460"/>
                  </a:cubicBezTo>
                  <a:cubicBezTo>
                    <a:pt x="197993" y="204460"/>
                    <a:pt x="178435" y="224018"/>
                    <a:pt x="178435" y="248148"/>
                  </a:cubicBezTo>
                  <a:cubicBezTo>
                    <a:pt x="178435" y="272278"/>
                    <a:pt x="197993" y="291836"/>
                    <a:pt x="222123" y="291836"/>
                  </a:cubicBezTo>
                  <a:cubicBezTo>
                    <a:pt x="246253" y="291836"/>
                    <a:pt x="265811" y="272278"/>
                    <a:pt x="265811" y="248148"/>
                  </a:cubicBezTo>
                  <a:moveTo>
                    <a:pt x="369697" y="143627"/>
                  </a:moveTo>
                  <a:cubicBezTo>
                    <a:pt x="369697" y="112893"/>
                    <a:pt x="344805" y="88001"/>
                    <a:pt x="314071" y="88001"/>
                  </a:cubicBezTo>
                  <a:cubicBezTo>
                    <a:pt x="283337" y="88001"/>
                    <a:pt x="258572" y="112893"/>
                    <a:pt x="258572" y="143627"/>
                  </a:cubicBezTo>
                  <a:cubicBezTo>
                    <a:pt x="258572" y="174361"/>
                    <a:pt x="283464" y="199253"/>
                    <a:pt x="314071" y="199253"/>
                  </a:cubicBezTo>
                  <a:cubicBezTo>
                    <a:pt x="344678" y="199253"/>
                    <a:pt x="369697" y="174361"/>
                    <a:pt x="369697" y="143627"/>
                  </a:cubicBezTo>
                  <a:moveTo>
                    <a:pt x="181483" y="447919"/>
                  </a:moveTo>
                  <a:cubicBezTo>
                    <a:pt x="122047" y="404104"/>
                    <a:pt x="87376" y="337048"/>
                    <a:pt x="82296" y="264023"/>
                  </a:cubicBezTo>
                  <a:cubicBezTo>
                    <a:pt x="76200" y="177409"/>
                    <a:pt x="114173" y="93462"/>
                    <a:pt x="184150" y="42535"/>
                  </a:cubicBezTo>
                  <a:cubicBezTo>
                    <a:pt x="232156" y="7610"/>
                    <a:pt x="289179" y="-5979"/>
                    <a:pt x="348361" y="2403"/>
                  </a:cubicBezTo>
                  <a:cubicBezTo>
                    <a:pt x="426212" y="13325"/>
                    <a:pt x="491109" y="63871"/>
                    <a:pt x="524129" y="134991"/>
                  </a:cubicBezTo>
                  <a:cubicBezTo>
                    <a:pt x="566801" y="226939"/>
                    <a:pt x="552196" y="337556"/>
                    <a:pt x="486283" y="413883"/>
                  </a:cubicBezTo>
                  <a:cubicBezTo>
                    <a:pt x="408940" y="503673"/>
                    <a:pt x="277368" y="518659"/>
                    <a:pt x="181483" y="447919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91313" y="2224534"/>
              <a:ext cx="488315" cy="488315"/>
            </a:xfrm>
            <a:custGeom>
              <a:avLst/>
              <a:gdLst/>
              <a:ahLst/>
              <a:cxnLst/>
              <a:rect l="l" t="t" r="r" b="b"/>
              <a:pathLst>
                <a:path w="488315" h="488315">
                  <a:moveTo>
                    <a:pt x="244983" y="417958"/>
                  </a:moveTo>
                  <a:cubicBezTo>
                    <a:pt x="250825" y="417958"/>
                    <a:pt x="256413" y="413767"/>
                    <a:pt x="256413" y="407417"/>
                  </a:cubicBezTo>
                  <a:lnTo>
                    <a:pt x="256413" y="368936"/>
                  </a:lnTo>
                  <a:lnTo>
                    <a:pt x="296291" y="368936"/>
                  </a:lnTo>
                  <a:cubicBezTo>
                    <a:pt x="301117" y="368936"/>
                    <a:pt x="306070" y="365380"/>
                    <a:pt x="306197" y="360045"/>
                  </a:cubicBezTo>
                  <a:lnTo>
                    <a:pt x="306451" y="344678"/>
                  </a:lnTo>
                  <a:cubicBezTo>
                    <a:pt x="306578" y="338963"/>
                    <a:pt x="301625" y="334645"/>
                    <a:pt x="296037" y="334645"/>
                  </a:cubicBezTo>
                  <a:lnTo>
                    <a:pt x="256413" y="334772"/>
                  </a:lnTo>
                  <a:lnTo>
                    <a:pt x="256286" y="295910"/>
                  </a:lnTo>
                  <a:cubicBezTo>
                    <a:pt x="288925" y="291084"/>
                    <a:pt x="317373" y="270637"/>
                    <a:pt x="332867" y="244348"/>
                  </a:cubicBezTo>
                  <a:cubicBezTo>
                    <a:pt x="351917" y="212217"/>
                    <a:pt x="353695" y="175514"/>
                    <a:pt x="339471" y="143383"/>
                  </a:cubicBezTo>
                  <a:cubicBezTo>
                    <a:pt x="325374" y="111760"/>
                    <a:pt x="296926" y="89027"/>
                    <a:pt x="266065" y="81661"/>
                  </a:cubicBezTo>
                  <a:cubicBezTo>
                    <a:pt x="229489" y="72898"/>
                    <a:pt x="193167" y="82169"/>
                    <a:pt x="166370" y="106553"/>
                  </a:cubicBezTo>
                  <a:cubicBezTo>
                    <a:pt x="134112" y="135890"/>
                    <a:pt x="121920" y="180848"/>
                    <a:pt x="136144" y="223012"/>
                  </a:cubicBezTo>
                  <a:cubicBezTo>
                    <a:pt x="148590" y="259969"/>
                    <a:pt x="181483" y="289814"/>
                    <a:pt x="222377" y="295783"/>
                  </a:cubicBezTo>
                  <a:lnTo>
                    <a:pt x="222377" y="334645"/>
                  </a:lnTo>
                  <a:lnTo>
                    <a:pt x="182626" y="334772"/>
                  </a:lnTo>
                  <a:cubicBezTo>
                    <a:pt x="176403" y="334772"/>
                    <a:pt x="172339" y="339852"/>
                    <a:pt x="172466" y="345694"/>
                  </a:cubicBezTo>
                  <a:lnTo>
                    <a:pt x="172466" y="358648"/>
                  </a:lnTo>
                  <a:cubicBezTo>
                    <a:pt x="172466" y="362966"/>
                    <a:pt x="175641" y="369063"/>
                    <a:pt x="180975" y="369063"/>
                  </a:cubicBezTo>
                  <a:lnTo>
                    <a:pt x="222377" y="369190"/>
                  </a:lnTo>
                  <a:lnTo>
                    <a:pt x="222504" y="407671"/>
                  </a:lnTo>
                  <a:cubicBezTo>
                    <a:pt x="222504" y="413767"/>
                    <a:pt x="227584" y="418212"/>
                    <a:pt x="233299" y="418212"/>
                  </a:cubicBezTo>
                  <a:close/>
                  <a:moveTo>
                    <a:pt x="476504" y="244222"/>
                  </a:moveTo>
                  <a:cubicBezTo>
                    <a:pt x="476504" y="379096"/>
                    <a:pt x="367157" y="488316"/>
                    <a:pt x="232410" y="488316"/>
                  </a:cubicBezTo>
                  <a:cubicBezTo>
                    <a:pt x="97663" y="488316"/>
                    <a:pt x="0" y="378842"/>
                    <a:pt x="0" y="244094"/>
                  </a:cubicBezTo>
                  <a:cubicBezTo>
                    <a:pt x="0" y="109347"/>
                    <a:pt x="109347" y="0"/>
                    <a:pt x="244221" y="0"/>
                  </a:cubicBezTo>
                  <a:cubicBezTo>
                    <a:pt x="379095" y="0"/>
                    <a:pt x="488315" y="109347"/>
                    <a:pt x="488315" y="24409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55905" y="2337310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60" h="149860">
                  <a:moveTo>
                    <a:pt x="149860" y="74930"/>
                  </a:moveTo>
                  <a:cubicBezTo>
                    <a:pt x="149860" y="116332"/>
                    <a:pt x="116332" y="149860"/>
                    <a:pt x="74930" y="149860"/>
                  </a:cubicBezTo>
                  <a:cubicBezTo>
                    <a:pt x="33528" y="149860"/>
                    <a:pt x="0" y="116332"/>
                    <a:pt x="0" y="74930"/>
                  </a:cubicBezTo>
                  <a:cubicBezTo>
                    <a:pt x="0" y="33528"/>
                    <a:pt x="33528" y="0"/>
                    <a:pt x="74930" y="0"/>
                  </a:cubicBezTo>
                  <a:cubicBezTo>
                    <a:pt x="116332" y="0"/>
                    <a:pt x="149860" y="33528"/>
                    <a:pt x="149860" y="74930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9255" y="655950"/>
              <a:ext cx="685702" cy="485804"/>
            </a:xfrm>
            <a:custGeom>
              <a:avLst/>
              <a:gdLst/>
              <a:ahLst/>
              <a:cxnLst/>
              <a:rect l="l" t="t" r="r" b="b"/>
              <a:pathLst>
                <a:path w="685702" h="485804">
                  <a:moveTo>
                    <a:pt x="676938" y="370719"/>
                  </a:moveTo>
                  <a:cubicBezTo>
                    <a:pt x="681002" y="370719"/>
                    <a:pt x="685574" y="365893"/>
                    <a:pt x="685574" y="362972"/>
                  </a:cubicBezTo>
                  <a:lnTo>
                    <a:pt x="685701" y="330714"/>
                  </a:lnTo>
                  <a:cubicBezTo>
                    <a:pt x="685828" y="307219"/>
                    <a:pt x="676938" y="286645"/>
                    <a:pt x="659158" y="270897"/>
                  </a:cubicBezTo>
                  <a:cubicBezTo>
                    <a:pt x="625122" y="240544"/>
                    <a:pt x="572036" y="238512"/>
                    <a:pt x="536857" y="268103"/>
                  </a:cubicBezTo>
                  <a:cubicBezTo>
                    <a:pt x="549684" y="284994"/>
                    <a:pt x="557939" y="304298"/>
                    <a:pt x="558320" y="324999"/>
                  </a:cubicBezTo>
                  <a:lnTo>
                    <a:pt x="559336" y="370719"/>
                  </a:lnTo>
                  <a:close/>
                  <a:moveTo>
                    <a:pt x="423065" y="370338"/>
                  </a:moveTo>
                  <a:lnTo>
                    <a:pt x="422938" y="323348"/>
                  </a:lnTo>
                  <a:cubicBezTo>
                    <a:pt x="422811" y="297567"/>
                    <a:pt x="406809" y="275215"/>
                    <a:pt x="384838" y="261372"/>
                  </a:cubicBezTo>
                  <a:cubicBezTo>
                    <a:pt x="352199" y="240798"/>
                    <a:pt x="309273" y="241941"/>
                    <a:pt x="277650" y="264293"/>
                  </a:cubicBezTo>
                  <a:cubicBezTo>
                    <a:pt x="257838" y="278263"/>
                    <a:pt x="244122" y="300107"/>
                    <a:pt x="243741" y="324364"/>
                  </a:cubicBezTo>
                  <a:lnTo>
                    <a:pt x="243106" y="363226"/>
                  </a:lnTo>
                  <a:cubicBezTo>
                    <a:pt x="243106" y="366020"/>
                    <a:pt x="248313" y="370719"/>
                    <a:pt x="251742" y="370719"/>
                  </a:cubicBezTo>
                  <a:close/>
                  <a:moveTo>
                    <a:pt x="362359" y="174504"/>
                  </a:moveTo>
                  <a:cubicBezTo>
                    <a:pt x="362359" y="144024"/>
                    <a:pt x="337721" y="119386"/>
                    <a:pt x="307241" y="119386"/>
                  </a:cubicBezTo>
                  <a:cubicBezTo>
                    <a:pt x="276761" y="119386"/>
                    <a:pt x="252123" y="144024"/>
                    <a:pt x="252123" y="174504"/>
                  </a:cubicBezTo>
                  <a:cubicBezTo>
                    <a:pt x="252123" y="204984"/>
                    <a:pt x="276761" y="229622"/>
                    <a:pt x="307241" y="229622"/>
                  </a:cubicBezTo>
                  <a:cubicBezTo>
                    <a:pt x="337721" y="229622"/>
                    <a:pt x="362359" y="204984"/>
                    <a:pt x="362359" y="174504"/>
                  </a:cubicBezTo>
                  <a:moveTo>
                    <a:pt x="218468" y="174631"/>
                  </a:moveTo>
                  <a:cubicBezTo>
                    <a:pt x="218468" y="143643"/>
                    <a:pt x="193322" y="118497"/>
                    <a:pt x="162461" y="118497"/>
                  </a:cubicBezTo>
                  <a:cubicBezTo>
                    <a:pt x="131600" y="118497"/>
                    <a:pt x="106454" y="143643"/>
                    <a:pt x="106454" y="174631"/>
                  </a:cubicBezTo>
                  <a:cubicBezTo>
                    <a:pt x="106454" y="205619"/>
                    <a:pt x="131600" y="230638"/>
                    <a:pt x="162461" y="230638"/>
                  </a:cubicBezTo>
                  <a:cubicBezTo>
                    <a:pt x="193322" y="230638"/>
                    <a:pt x="218468" y="205492"/>
                    <a:pt x="218468" y="174631"/>
                  </a:cubicBezTo>
                  <a:moveTo>
                    <a:pt x="277015" y="482098"/>
                  </a:moveTo>
                  <a:cubicBezTo>
                    <a:pt x="185575" y="498354"/>
                    <a:pt x="96167" y="460254"/>
                    <a:pt x="44224" y="385070"/>
                  </a:cubicBezTo>
                  <a:cubicBezTo>
                    <a:pt x="-2258" y="317760"/>
                    <a:pt x="-12926" y="231400"/>
                    <a:pt x="16157" y="154692"/>
                  </a:cubicBezTo>
                  <a:cubicBezTo>
                    <a:pt x="46129" y="75825"/>
                    <a:pt x="114328" y="17786"/>
                    <a:pt x="197132" y="3435"/>
                  </a:cubicBezTo>
                  <a:cubicBezTo>
                    <a:pt x="315242" y="-17012"/>
                    <a:pt x="427637" y="55759"/>
                    <a:pt x="459768" y="170694"/>
                  </a:cubicBezTo>
                  <a:cubicBezTo>
                    <a:pt x="473103" y="218446"/>
                    <a:pt x="473103" y="268230"/>
                    <a:pt x="458752" y="316236"/>
                  </a:cubicBezTo>
                  <a:cubicBezTo>
                    <a:pt x="433606" y="400564"/>
                    <a:pt x="365280" y="466350"/>
                    <a:pt x="277142" y="481971"/>
                  </a:cubicBezTo>
                </a:path>
              </a:pathLst>
            </a:custGeom>
            <a:solidFill>
              <a:srgbClr val="336535"/>
            </a:solidFill>
          </p:spPr>
          <p:txBody>
            <a:bodyPr/>
            <a:lstStyle/>
            <a:p>
              <a:endParaRPr lang="es-EC" dirty="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9830" y="1679313"/>
              <a:ext cx="625127" cy="490677"/>
            </a:xfrm>
            <a:custGeom>
              <a:avLst/>
              <a:gdLst/>
              <a:ahLst/>
              <a:cxnLst/>
              <a:rect l="l" t="t" r="r" b="b"/>
              <a:pathLst>
                <a:path w="625128" h="490677">
                  <a:moveTo>
                    <a:pt x="601824" y="408061"/>
                  </a:moveTo>
                  <a:cubicBezTo>
                    <a:pt x="603856" y="407299"/>
                    <a:pt x="606523" y="406283"/>
                    <a:pt x="606396" y="405013"/>
                  </a:cubicBezTo>
                  <a:lnTo>
                    <a:pt x="605761" y="400695"/>
                  </a:lnTo>
                  <a:cubicBezTo>
                    <a:pt x="572106" y="371993"/>
                    <a:pt x="531085" y="357769"/>
                    <a:pt x="487397" y="355610"/>
                  </a:cubicBezTo>
                  <a:lnTo>
                    <a:pt x="487651" y="320431"/>
                  </a:lnTo>
                  <a:lnTo>
                    <a:pt x="512035" y="291602"/>
                  </a:lnTo>
                  <a:cubicBezTo>
                    <a:pt x="534768" y="293507"/>
                    <a:pt x="555850" y="292237"/>
                    <a:pt x="575662" y="281315"/>
                  </a:cubicBezTo>
                  <a:cubicBezTo>
                    <a:pt x="608428" y="263281"/>
                    <a:pt x="626335" y="227467"/>
                    <a:pt x="625065" y="190256"/>
                  </a:cubicBezTo>
                  <a:cubicBezTo>
                    <a:pt x="600173" y="183652"/>
                    <a:pt x="576043" y="185049"/>
                    <a:pt x="553691" y="195463"/>
                  </a:cubicBezTo>
                  <a:cubicBezTo>
                    <a:pt x="520671" y="210957"/>
                    <a:pt x="503145" y="244866"/>
                    <a:pt x="503145" y="280045"/>
                  </a:cubicBezTo>
                  <a:lnTo>
                    <a:pt x="487397" y="294523"/>
                  </a:lnTo>
                  <a:lnTo>
                    <a:pt x="487651" y="210957"/>
                  </a:lnTo>
                  <a:lnTo>
                    <a:pt x="508225" y="190002"/>
                  </a:lnTo>
                  <a:cubicBezTo>
                    <a:pt x="529180" y="163205"/>
                    <a:pt x="531339" y="127518"/>
                    <a:pt x="513305" y="98562"/>
                  </a:cubicBezTo>
                  <a:cubicBezTo>
                    <a:pt x="504288" y="84084"/>
                    <a:pt x="492477" y="73034"/>
                    <a:pt x="478126" y="62240"/>
                  </a:cubicBezTo>
                  <a:cubicBezTo>
                    <a:pt x="462505" y="72908"/>
                    <a:pt x="449805" y="84846"/>
                    <a:pt x="440661" y="100340"/>
                  </a:cubicBezTo>
                  <a:cubicBezTo>
                    <a:pt x="417801" y="139329"/>
                    <a:pt x="431771" y="183525"/>
                    <a:pt x="468220" y="210703"/>
                  </a:cubicBezTo>
                  <a:lnTo>
                    <a:pt x="468093" y="294650"/>
                  </a:lnTo>
                  <a:lnTo>
                    <a:pt x="451583" y="278394"/>
                  </a:lnTo>
                  <a:cubicBezTo>
                    <a:pt x="451837" y="240294"/>
                    <a:pt x="429993" y="206512"/>
                    <a:pt x="395195" y="192923"/>
                  </a:cubicBezTo>
                  <a:cubicBezTo>
                    <a:pt x="373859" y="184668"/>
                    <a:pt x="352015" y="184795"/>
                    <a:pt x="329155" y="190129"/>
                  </a:cubicBezTo>
                  <a:cubicBezTo>
                    <a:pt x="329536" y="218958"/>
                    <a:pt x="339061" y="246390"/>
                    <a:pt x="359381" y="266583"/>
                  </a:cubicBezTo>
                  <a:cubicBezTo>
                    <a:pt x="381352" y="288300"/>
                    <a:pt x="411070" y="295666"/>
                    <a:pt x="442312" y="291475"/>
                  </a:cubicBezTo>
                  <a:lnTo>
                    <a:pt x="468093" y="321066"/>
                  </a:lnTo>
                  <a:lnTo>
                    <a:pt x="468093" y="355737"/>
                  </a:lnTo>
                  <a:cubicBezTo>
                    <a:pt x="424786" y="358023"/>
                    <a:pt x="383511" y="372120"/>
                    <a:pt x="350110" y="400822"/>
                  </a:cubicBezTo>
                  <a:cubicBezTo>
                    <a:pt x="349475" y="402600"/>
                    <a:pt x="348967" y="406410"/>
                    <a:pt x="350110" y="406918"/>
                  </a:cubicBezTo>
                  <a:lnTo>
                    <a:pt x="354174" y="408569"/>
                  </a:lnTo>
                  <a:close/>
                  <a:moveTo>
                    <a:pt x="306422" y="477911"/>
                  </a:moveTo>
                  <a:cubicBezTo>
                    <a:pt x="224634" y="506740"/>
                    <a:pt x="134083" y="485658"/>
                    <a:pt x="73250" y="425587"/>
                  </a:cubicBezTo>
                  <a:cubicBezTo>
                    <a:pt x="-27207" y="326273"/>
                    <a:pt x="-25302" y="150505"/>
                    <a:pt x="84934" y="54493"/>
                  </a:cubicBezTo>
                  <a:cubicBezTo>
                    <a:pt x="138020" y="8265"/>
                    <a:pt x="206600" y="-9769"/>
                    <a:pt x="278863" y="5090"/>
                  </a:cubicBezTo>
                  <a:cubicBezTo>
                    <a:pt x="338934" y="17409"/>
                    <a:pt x="394814" y="58049"/>
                    <a:pt x="427453" y="116088"/>
                  </a:cubicBezTo>
                  <a:cubicBezTo>
                    <a:pt x="475332" y="201305"/>
                    <a:pt x="472792" y="309382"/>
                    <a:pt x="416912" y="390789"/>
                  </a:cubicBezTo>
                  <a:cubicBezTo>
                    <a:pt x="389607" y="430540"/>
                    <a:pt x="353031" y="461401"/>
                    <a:pt x="306295" y="477911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06299" y="1212597"/>
              <a:ext cx="383921" cy="384048"/>
            </a:xfrm>
            <a:custGeom>
              <a:avLst/>
              <a:gdLst/>
              <a:ahLst/>
              <a:cxnLst/>
              <a:rect l="l" t="t" r="r" b="b"/>
              <a:pathLst>
                <a:path w="383921" h="384048">
                  <a:moveTo>
                    <a:pt x="383921" y="192024"/>
                  </a:moveTo>
                  <a:cubicBezTo>
                    <a:pt x="383921" y="298069"/>
                    <a:pt x="297942" y="384048"/>
                    <a:pt x="191897" y="384048"/>
                  </a:cubicBezTo>
                  <a:cubicBezTo>
                    <a:pt x="85852" y="384048"/>
                    <a:pt x="0" y="298069"/>
                    <a:pt x="0" y="192024"/>
                  </a:cubicBezTo>
                  <a:cubicBezTo>
                    <a:pt x="0" y="85979"/>
                    <a:pt x="85979" y="0"/>
                    <a:pt x="192024" y="0"/>
                  </a:cubicBezTo>
                  <a:cubicBezTo>
                    <a:pt x="298069" y="0"/>
                    <a:pt x="383921" y="85979"/>
                    <a:pt x="383921" y="192024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63500" y="1169163"/>
              <a:ext cx="481965" cy="498475"/>
            </a:xfrm>
            <a:custGeom>
              <a:avLst/>
              <a:gdLst/>
              <a:ahLst/>
              <a:cxnLst/>
              <a:rect l="l" t="t" r="r" b="b"/>
              <a:pathLst>
                <a:path w="481965" h="498475">
                  <a:moveTo>
                    <a:pt x="378587" y="231648"/>
                  </a:moveTo>
                  <a:cubicBezTo>
                    <a:pt x="384175" y="231648"/>
                    <a:pt x="386715" y="224917"/>
                    <a:pt x="386842" y="220980"/>
                  </a:cubicBezTo>
                  <a:cubicBezTo>
                    <a:pt x="386969" y="217043"/>
                    <a:pt x="384429" y="210185"/>
                    <a:pt x="379095" y="210185"/>
                  </a:cubicBezTo>
                  <a:lnTo>
                    <a:pt x="350647" y="209931"/>
                  </a:lnTo>
                  <a:cubicBezTo>
                    <a:pt x="344805" y="209931"/>
                    <a:pt x="341757" y="216281"/>
                    <a:pt x="341884" y="220980"/>
                  </a:cubicBezTo>
                  <a:cubicBezTo>
                    <a:pt x="342011" y="225171"/>
                    <a:pt x="344424" y="231648"/>
                    <a:pt x="350012" y="231648"/>
                  </a:cubicBezTo>
                  <a:close/>
                  <a:moveTo>
                    <a:pt x="111506" y="220980"/>
                  </a:moveTo>
                  <a:cubicBezTo>
                    <a:pt x="111633" y="216916"/>
                    <a:pt x="109220" y="210312"/>
                    <a:pt x="103759" y="210058"/>
                  </a:cubicBezTo>
                  <a:cubicBezTo>
                    <a:pt x="94234" y="209550"/>
                    <a:pt x="84582" y="209550"/>
                    <a:pt x="75057" y="210058"/>
                  </a:cubicBezTo>
                  <a:cubicBezTo>
                    <a:pt x="69088" y="210312"/>
                    <a:pt x="66421" y="216281"/>
                    <a:pt x="66548" y="220980"/>
                  </a:cubicBezTo>
                  <a:cubicBezTo>
                    <a:pt x="66675" y="225679"/>
                    <a:pt x="69342" y="231648"/>
                    <a:pt x="75311" y="231902"/>
                  </a:cubicBezTo>
                  <a:cubicBezTo>
                    <a:pt x="95504" y="232791"/>
                    <a:pt x="111252" y="234950"/>
                    <a:pt x="111506" y="221107"/>
                  </a:cubicBezTo>
                  <a:moveTo>
                    <a:pt x="240157" y="382398"/>
                  </a:moveTo>
                  <a:cubicBezTo>
                    <a:pt x="242951" y="378715"/>
                    <a:pt x="245745" y="376429"/>
                    <a:pt x="248666" y="373888"/>
                  </a:cubicBezTo>
                  <a:cubicBezTo>
                    <a:pt x="257429" y="366268"/>
                    <a:pt x="257302" y="352934"/>
                    <a:pt x="250952" y="343916"/>
                  </a:cubicBezTo>
                  <a:cubicBezTo>
                    <a:pt x="252222" y="340995"/>
                    <a:pt x="253365" y="337948"/>
                    <a:pt x="253619" y="334899"/>
                  </a:cubicBezTo>
                  <a:cubicBezTo>
                    <a:pt x="255143" y="320675"/>
                    <a:pt x="260985" y="308229"/>
                    <a:pt x="270129" y="297307"/>
                  </a:cubicBezTo>
                  <a:cubicBezTo>
                    <a:pt x="287020" y="277241"/>
                    <a:pt x="295275" y="253365"/>
                    <a:pt x="294767" y="227076"/>
                  </a:cubicBezTo>
                  <a:cubicBezTo>
                    <a:pt x="294132" y="184912"/>
                    <a:pt x="263652" y="150241"/>
                    <a:pt x="222631" y="145288"/>
                  </a:cubicBezTo>
                  <a:cubicBezTo>
                    <a:pt x="181610" y="140335"/>
                    <a:pt x="142621" y="166370"/>
                    <a:pt x="132715" y="207137"/>
                  </a:cubicBezTo>
                  <a:cubicBezTo>
                    <a:pt x="124714" y="240030"/>
                    <a:pt x="134366" y="273431"/>
                    <a:pt x="155829" y="298704"/>
                  </a:cubicBezTo>
                  <a:cubicBezTo>
                    <a:pt x="165481" y="310007"/>
                    <a:pt x="169926" y="323088"/>
                    <a:pt x="171577" y="337312"/>
                  </a:cubicBezTo>
                  <a:cubicBezTo>
                    <a:pt x="172085" y="341249"/>
                    <a:pt x="172212" y="344170"/>
                    <a:pt x="171069" y="348234"/>
                  </a:cubicBezTo>
                  <a:cubicBezTo>
                    <a:pt x="169291" y="354965"/>
                    <a:pt x="167894" y="364363"/>
                    <a:pt x="173228" y="369824"/>
                  </a:cubicBezTo>
                  <a:lnTo>
                    <a:pt x="189738" y="386843"/>
                  </a:lnTo>
                  <a:cubicBezTo>
                    <a:pt x="203708" y="401193"/>
                    <a:pt x="228092" y="398145"/>
                    <a:pt x="239903" y="382143"/>
                  </a:cubicBezTo>
                  <a:moveTo>
                    <a:pt x="313817" y="137795"/>
                  </a:moveTo>
                  <a:cubicBezTo>
                    <a:pt x="318516" y="133096"/>
                    <a:pt x="317373" y="126873"/>
                    <a:pt x="313436" y="122809"/>
                  </a:cubicBezTo>
                  <a:cubicBezTo>
                    <a:pt x="308356" y="117475"/>
                    <a:pt x="301371" y="117729"/>
                    <a:pt x="296418" y="123063"/>
                  </a:cubicBezTo>
                  <a:lnTo>
                    <a:pt x="280289" y="140335"/>
                  </a:lnTo>
                  <a:cubicBezTo>
                    <a:pt x="276352" y="144526"/>
                    <a:pt x="279654" y="151384"/>
                    <a:pt x="282702" y="154051"/>
                  </a:cubicBezTo>
                  <a:cubicBezTo>
                    <a:pt x="286639" y="157353"/>
                    <a:pt x="292735" y="158623"/>
                    <a:pt x="296672" y="154686"/>
                  </a:cubicBezTo>
                  <a:close/>
                  <a:moveTo>
                    <a:pt x="126746" y="156591"/>
                  </a:moveTo>
                  <a:cubicBezTo>
                    <a:pt x="120523" y="149733"/>
                    <a:pt x="114173" y="143383"/>
                    <a:pt x="107696" y="137541"/>
                  </a:cubicBezTo>
                  <a:cubicBezTo>
                    <a:pt x="103378" y="133731"/>
                    <a:pt x="96901" y="136398"/>
                    <a:pt x="93980" y="139700"/>
                  </a:cubicBezTo>
                  <a:cubicBezTo>
                    <a:pt x="91186" y="142875"/>
                    <a:pt x="88519" y="149098"/>
                    <a:pt x="92329" y="152908"/>
                  </a:cubicBezTo>
                  <a:lnTo>
                    <a:pt x="110998" y="171831"/>
                  </a:lnTo>
                  <a:cubicBezTo>
                    <a:pt x="115062" y="176022"/>
                    <a:pt x="121412" y="173863"/>
                    <a:pt x="124968" y="170561"/>
                  </a:cubicBezTo>
                  <a:cubicBezTo>
                    <a:pt x="128270" y="167513"/>
                    <a:pt x="130937" y="161036"/>
                    <a:pt x="126873" y="156591"/>
                  </a:cubicBezTo>
                  <a:moveTo>
                    <a:pt x="195961" y="143129"/>
                  </a:moveTo>
                  <a:cubicBezTo>
                    <a:pt x="202438" y="142748"/>
                    <a:pt x="206629" y="138938"/>
                    <a:pt x="206502" y="132715"/>
                  </a:cubicBezTo>
                  <a:lnTo>
                    <a:pt x="206121" y="103759"/>
                  </a:lnTo>
                  <a:cubicBezTo>
                    <a:pt x="205994" y="98171"/>
                    <a:pt x="199136" y="95504"/>
                    <a:pt x="195072" y="95631"/>
                  </a:cubicBezTo>
                  <a:cubicBezTo>
                    <a:pt x="191008" y="95758"/>
                    <a:pt x="184658" y="97917"/>
                    <a:pt x="184531" y="103378"/>
                  </a:cubicBezTo>
                  <a:lnTo>
                    <a:pt x="184150" y="133223"/>
                  </a:lnTo>
                  <a:cubicBezTo>
                    <a:pt x="184150" y="139700"/>
                    <a:pt x="189611" y="143383"/>
                    <a:pt x="195961" y="143002"/>
                  </a:cubicBezTo>
                  <a:moveTo>
                    <a:pt x="435991" y="257556"/>
                  </a:moveTo>
                  <a:cubicBezTo>
                    <a:pt x="435991" y="390652"/>
                    <a:pt x="328168" y="498476"/>
                    <a:pt x="194945" y="498476"/>
                  </a:cubicBezTo>
                  <a:cubicBezTo>
                    <a:pt x="61722" y="498476"/>
                    <a:pt x="0" y="374015"/>
                    <a:pt x="0" y="240919"/>
                  </a:cubicBezTo>
                  <a:cubicBezTo>
                    <a:pt x="0" y="107823"/>
                    <a:pt x="107823" y="0"/>
                    <a:pt x="240919" y="0"/>
                  </a:cubicBezTo>
                  <a:cubicBezTo>
                    <a:pt x="374015" y="0"/>
                    <a:pt x="481965" y="107823"/>
                    <a:pt x="481965" y="240919"/>
                  </a:cubicBezTo>
                </a:path>
              </a:pathLst>
            </a:custGeom>
            <a:solidFill>
              <a:srgbClr val="E6B54A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242707" y="1335188"/>
              <a:ext cx="123817" cy="165573"/>
            </a:xfrm>
            <a:custGeom>
              <a:avLst/>
              <a:gdLst/>
              <a:ahLst/>
              <a:cxnLst/>
              <a:rect l="l" t="t" r="r" b="b"/>
              <a:pathLst>
                <a:path w="123817" h="165573">
                  <a:moveTo>
                    <a:pt x="72380" y="151475"/>
                  </a:moveTo>
                  <a:lnTo>
                    <a:pt x="77333" y="135981"/>
                  </a:lnTo>
                  <a:cubicBezTo>
                    <a:pt x="77841" y="134330"/>
                    <a:pt x="75301" y="131155"/>
                    <a:pt x="73142" y="131155"/>
                  </a:cubicBezTo>
                  <a:lnTo>
                    <a:pt x="52441" y="131155"/>
                  </a:lnTo>
                  <a:cubicBezTo>
                    <a:pt x="50409" y="131155"/>
                    <a:pt x="45583" y="134076"/>
                    <a:pt x="46218" y="136108"/>
                  </a:cubicBezTo>
                  <a:lnTo>
                    <a:pt x="51679" y="151729"/>
                  </a:lnTo>
                  <a:close/>
                  <a:moveTo>
                    <a:pt x="62093" y="165445"/>
                  </a:moveTo>
                  <a:lnTo>
                    <a:pt x="41011" y="165445"/>
                  </a:lnTo>
                  <a:cubicBezTo>
                    <a:pt x="38852" y="149189"/>
                    <a:pt x="33137" y="134076"/>
                    <a:pt x="22342" y="121630"/>
                  </a:cubicBezTo>
                  <a:cubicBezTo>
                    <a:pt x="6467" y="103342"/>
                    <a:pt x="-1915" y="80990"/>
                    <a:pt x="371" y="56733"/>
                  </a:cubicBezTo>
                  <a:cubicBezTo>
                    <a:pt x="3292" y="26126"/>
                    <a:pt x="26660" y="2631"/>
                    <a:pt x="56632" y="218"/>
                  </a:cubicBezTo>
                  <a:cubicBezTo>
                    <a:pt x="86985" y="-2322"/>
                    <a:pt x="115179" y="17490"/>
                    <a:pt x="121910" y="47970"/>
                  </a:cubicBezTo>
                  <a:cubicBezTo>
                    <a:pt x="127244" y="72227"/>
                    <a:pt x="121275" y="97246"/>
                    <a:pt x="105400" y="116296"/>
                  </a:cubicBezTo>
                  <a:cubicBezTo>
                    <a:pt x="93589" y="130520"/>
                    <a:pt x="84953" y="145887"/>
                    <a:pt x="82794" y="165572"/>
                  </a:cubicBezTo>
                </a:path>
              </a:pathLst>
            </a:custGeom>
            <a:solidFill>
              <a:srgbClr val="E6B54A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287099" y="1521842"/>
              <a:ext cx="35392" cy="22532"/>
            </a:xfrm>
            <a:custGeom>
              <a:avLst/>
              <a:gdLst/>
              <a:ahLst/>
              <a:cxnLst/>
              <a:rect l="l" t="t" r="r" b="b"/>
              <a:pathLst>
                <a:path w="35392" h="22532">
                  <a:moveTo>
                    <a:pt x="25956" y="19177"/>
                  </a:moveTo>
                  <a:cubicBezTo>
                    <a:pt x="20749" y="25146"/>
                    <a:pt x="11605" y="22352"/>
                    <a:pt x="7033" y="17018"/>
                  </a:cubicBezTo>
                  <a:lnTo>
                    <a:pt x="937" y="9779"/>
                  </a:lnTo>
                  <a:cubicBezTo>
                    <a:pt x="-841" y="7747"/>
                    <a:pt x="48" y="2159"/>
                    <a:pt x="2461" y="0"/>
                  </a:cubicBezTo>
                  <a:lnTo>
                    <a:pt x="33322" y="0"/>
                  </a:lnTo>
                  <a:cubicBezTo>
                    <a:pt x="35100" y="2286"/>
                    <a:pt x="36243" y="7620"/>
                    <a:pt x="34592" y="9398"/>
                  </a:cubicBezTo>
                  <a:close/>
                </a:path>
              </a:pathLst>
            </a:custGeom>
            <a:solidFill>
              <a:srgbClr val="E6B54A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3329607" y="413918"/>
            <a:ext cx="1176157" cy="2083089"/>
            <a:chOff x="0" y="0"/>
            <a:chExt cx="1568209" cy="2777452"/>
          </a:xfrm>
        </p:grpSpPr>
        <p:sp>
          <p:nvSpPr>
            <p:cNvPr id="21" name="Freeform 21"/>
            <p:cNvSpPr/>
            <p:nvPr/>
          </p:nvSpPr>
          <p:spPr>
            <a:xfrm>
              <a:off x="209297" y="1629320"/>
              <a:ext cx="1253366" cy="1084638"/>
            </a:xfrm>
            <a:custGeom>
              <a:avLst/>
              <a:gdLst/>
              <a:ahLst/>
              <a:cxnLst/>
              <a:rect l="l" t="t" r="r" b="b"/>
              <a:pathLst>
                <a:path w="1253366" h="1084638">
                  <a:moveTo>
                    <a:pt x="721742" y="1071330"/>
                  </a:moveTo>
                  <a:cubicBezTo>
                    <a:pt x="775717" y="956522"/>
                    <a:pt x="875667" y="951950"/>
                    <a:pt x="991364" y="974302"/>
                  </a:cubicBezTo>
                  <a:cubicBezTo>
                    <a:pt x="748158" y="690839"/>
                    <a:pt x="488316" y="1109303"/>
                    <a:pt x="203073" y="852510"/>
                  </a:cubicBezTo>
                  <a:cubicBezTo>
                    <a:pt x="370840" y="703285"/>
                    <a:pt x="580645" y="759419"/>
                    <a:pt x="789307" y="838666"/>
                  </a:cubicBezTo>
                  <a:cubicBezTo>
                    <a:pt x="729489" y="761959"/>
                    <a:pt x="654559" y="719160"/>
                    <a:pt x="581661" y="661502"/>
                  </a:cubicBezTo>
                  <a:cubicBezTo>
                    <a:pt x="476632" y="578444"/>
                    <a:pt x="169418" y="714461"/>
                    <a:pt x="0" y="490814"/>
                  </a:cubicBezTo>
                  <a:cubicBezTo>
                    <a:pt x="201549" y="356702"/>
                    <a:pt x="341503" y="507959"/>
                    <a:pt x="526670" y="574634"/>
                  </a:cubicBezTo>
                  <a:cubicBezTo>
                    <a:pt x="376428" y="379562"/>
                    <a:pt x="150622" y="232878"/>
                    <a:pt x="247777" y="595"/>
                  </a:cubicBezTo>
                  <a:cubicBezTo>
                    <a:pt x="381128" y="-12232"/>
                    <a:pt x="489205" y="185253"/>
                    <a:pt x="486792" y="316824"/>
                  </a:cubicBezTo>
                  <a:cubicBezTo>
                    <a:pt x="483998" y="466049"/>
                    <a:pt x="554991" y="574888"/>
                    <a:pt x="678435" y="659597"/>
                  </a:cubicBezTo>
                  <a:cubicBezTo>
                    <a:pt x="610363" y="495005"/>
                    <a:pt x="566675" y="339811"/>
                    <a:pt x="660401" y="183602"/>
                  </a:cubicBezTo>
                  <a:cubicBezTo>
                    <a:pt x="870587" y="439760"/>
                    <a:pt x="556007" y="739988"/>
                    <a:pt x="997079" y="891117"/>
                  </a:cubicBezTo>
                  <a:cubicBezTo>
                    <a:pt x="923800" y="760435"/>
                    <a:pt x="884684" y="625561"/>
                    <a:pt x="992888" y="501355"/>
                  </a:cubicBezTo>
                  <a:cubicBezTo>
                    <a:pt x="1107188" y="618322"/>
                    <a:pt x="1079883" y="767674"/>
                    <a:pt x="1040259" y="922613"/>
                  </a:cubicBezTo>
                  <a:lnTo>
                    <a:pt x="1253366" y="1025737"/>
                  </a:lnTo>
                  <a:cubicBezTo>
                    <a:pt x="1165609" y="1049613"/>
                    <a:pt x="1099822" y="1006179"/>
                    <a:pt x="1021336" y="995257"/>
                  </a:cubicBezTo>
                  <a:cubicBezTo>
                    <a:pt x="928118" y="1055963"/>
                    <a:pt x="848997" y="1110700"/>
                    <a:pt x="721869" y="1071330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449089" y="442227"/>
              <a:ext cx="724954" cy="779999"/>
            </a:xfrm>
            <a:custGeom>
              <a:avLst/>
              <a:gdLst/>
              <a:ahLst/>
              <a:cxnLst/>
              <a:rect l="l" t="t" r="r" b="b"/>
              <a:pathLst>
                <a:path w="724954" h="779999">
                  <a:moveTo>
                    <a:pt x="390383" y="447025"/>
                  </a:moveTo>
                  <a:cubicBezTo>
                    <a:pt x="427340" y="417434"/>
                    <a:pt x="422768" y="369937"/>
                    <a:pt x="406893" y="345680"/>
                  </a:cubicBezTo>
                  <a:cubicBezTo>
                    <a:pt x="387970" y="316597"/>
                    <a:pt x="359903" y="274687"/>
                    <a:pt x="297673" y="295896"/>
                  </a:cubicBezTo>
                  <a:cubicBezTo>
                    <a:pt x="318247" y="323963"/>
                    <a:pt x="337805" y="336282"/>
                    <a:pt x="346060" y="350252"/>
                  </a:cubicBezTo>
                  <a:cubicBezTo>
                    <a:pt x="360284" y="374381"/>
                    <a:pt x="346060" y="389876"/>
                    <a:pt x="334122" y="401432"/>
                  </a:cubicBezTo>
                  <a:cubicBezTo>
                    <a:pt x="319390" y="415783"/>
                    <a:pt x="271892" y="428483"/>
                    <a:pt x="247889" y="404353"/>
                  </a:cubicBezTo>
                  <a:cubicBezTo>
                    <a:pt x="202550" y="358760"/>
                    <a:pt x="200518" y="301865"/>
                    <a:pt x="229220" y="259447"/>
                  </a:cubicBezTo>
                  <a:cubicBezTo>
                    <a:pt x="259700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6" y="448295"/>
                    <a:pt x="510779" y="537195"/>
                    <a:pt x="424927" y="581137"/>
                  </a:cubicBezTo>
                  <a:cubicBezTo>
                    <a:pt x="270114" y="660258"/>
                    <a:pt x="104759" y="599552"/>
                    <a:pt x="25638" y="441691"/>
                  </a:cubicBezTo>
                  <a:cubicBezTo>
                    <a:pt x="-35449" y="319645"/>
                    <a:pt x="14208" y="141591"/>
                    <a:pt x="157719" y="53453"/>
                  </a:cubicBezTo>
                  <a:cubicBezTo>
                    <a:pt x="337551" y="-56910"/>
                    <a:pt x="562977" y="12940"/>
                    <a:pt x="663688" y="177659"/>
                  </a:cubicBezTo>
                  <a:cubicBezTo>
                    <a:pt x="772400" y="355205"/>
                    <a:pt x="734554" y="583042"/>
                    <a:pt x="565136" y="708772"/>
                  </a:cubicBezTo>
                  <a:cubicBezTo>
                    <a:pt x="416418" y="819135"/>
                    <a:pt x="119364" y="813166"/>
                    <a:pt x="35163" y="605902"/>
                  </a:cubicBezTo>
                  <a:cubicBezTo>
                    <a:pt x="262240" y="727314"/>
                    <a:pt x="523480" y="710550"/>
                    <a:pt x="608570" y="485506"/>
                  </a:cubicBezTo>
                  <a:cubicBezTo>
                    <a:pt x="654036" y="365492"/>
                    <a:pt x="604125" y="240778"/>
                    <a:pt x="522972" y="172325"/>
                  </a:cubicBezTo>
                  <a:cubicBezTo>
                    <a:pt x="430007" y="93966"/>
                    <a:pt x="294371" y="88378"/>
                    <a:pt x="195184" y="178802"/>
                  </a:cubicBezTo>
                  <a:cubicBezTo>
                    <a:pt x="124444" y="243318"/>
                    <a:pt x="100441" y="341362"/>
                    <a:pt x="157846" y="418450"/>
                  </a:cubicBezTo>
                  <a:cubicBezTo>
                    <a:pt x="201280" y="476743"/>
                    <a:pt x="304404" y="515732"/>
                    <a:pt x="390383" y="446771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301792" y="214884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3" y="224535"/>
                  </a:moveTo>
                  <a:cubicBezTo>
                    <a:pt x="238594" y="261111"/>
                    <a:pt x="195033" y="284733"/>
                    <a:pt x="179412" y="281685"/>
                  </a:cubicBezTo>
                  <a:cubicBezTo>
                    <a:pt x="147535" y="275589"/>
                    <a:pt x="-30011" y="106298"/>
                    <a:pt x="4406" y="0"/>
                  </a:cubicBezTo>
                  <a:cubicBezTo>
                    <a:pt x="115785" y="9144"/>
                    <a:pt x="198462" y="122300"/>
                    <a:pt x="228053" y="224408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647996" y="63500"/>
              <a:ext cx="122899" cy="322995"/>
            </a:xfrm>
            <a:custGeom>
              <a:avLst/>
              <a:gdLst/>
              <a:ahLst/>
              <a:cxnLst/>
              <a:rect l="l" t="t" r="r" b="b"/>
              <a:pathLst>
                <a:path w="122899" h="322995">
                  <a:moveTo>
                    <a:pt x="111720" y="297306"/>
                  </a:moveTo>
                  <a:cubicBezTo>
                    <a:pt x="104862" y="325246"/>
                    <a:pt x="47839" y="328294"/>
                    <a:pt x="33996" y="316483"/>
                  </a:cubicBezTo>
                  <a:cubicBezTo>
                    <a:pt x="8596" y="294766"/>
                    <a:pt x="-40172" y="45720"/>
                    <a:pt x="62952" y="0"/>
                  </a:cubicBezTo>
                  <a:cubicBezTo>
                    <a:pt x="122642" y="80518"/>
                    <a:pt x="135342" y="200279"/>
                    <a:pt x="111720" y="297306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269876" y="1134949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09" y="17320"/>
                  </a:moveTo>
                  <a:cubicBezTo>
                    <a:pt x="260604" y="89075"/>
                    <a:pt x="106807" y="269795"/>
                    <a:pt x="0" y="246682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63500" y="887146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90"/>
                    <a:pt x="116078" y="166444"/>
                    <a:pt x="0" y="141171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64135" y="550729"/>
              <a:ext cx="318606" cy="169333"/>
            </a:xfrm>
            <a:custGeom>
              <a:avLst/>
              <a:gdLst/>
              <a:ahLst/>
              <a:cxnLst/>
              <a:rect l="l" t="t" r="r" b="b"/>
              <a:pathLst>
                <a:path w="318606" h="169333">
                  <a:moveTo>
                    <a:pt x="316612" y="118433"/>
                  </a:moveTo>
                  <a:cubicBezTo>
                    <a:pt x="326772" y="133546"/>
                    <a:pt x="295276" y="166566"/>
                    <a:pt x="286005" y="168852"/>
                  </a:cubicBezTo>
                  <a:cubicBezTo>
                    <a:pt x="260859" y="175202"/>
                    <a:pt x="28448" y="118179"/>
                    <a:pt x="0" y="26358"/>
                  </a:cubicBezTo>
                  <a:cubicBezTo>
                    <a:pt x="114681" y="-37650"/>
                    <a:pt x="252604" y="23437"/>
                    <a:pt x="316612" y="118306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639301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3"/>
                  </a:moveTo>
                  <a:cubicBezTo>
                    <a:pt x="66440" y="312546"/>
                    <a:pt x="46120" y="312546"/>
                    <a:pt x="17037" y="307085"/>
                  </a:cubicBezTo>
                  <a:cubicBezTo>
                    <a:pt x="-11284" y="195325"/>
                    <a:pt x="-12427" y="78232"/>
                    <a:pt x="77616" y="0"/>
                  </a:cubicBezTo>
                  <a:cubicBezTo>
                    <a:pt x="130067" y="104013"/>
                    <a:pt x="117748" y="204342"/>
                    <a:pt x="96158" y="307593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1140590" y="1053181"/>
              <a:ext cx="258065" cy="169331"/>
            </a:xfrm>
            <a:custGeom>
              <a:avLst/>
              <a:gdLst/>
              <a:ahLst/>
              <a:cxnLst/>
              <a:rect l="l" t="t" r="r" b="b"/>
              <a:pathLst>
                <a:path w="258065" h="169331">
                  <a:moveTo>
                    <a:pt x="258065" y="163858"/>
                  </a:moveTo>
                  <a:cubicBezTo>
                    <a:pt x="152273" y="190020"/>
                    <a:pt x="40386" y="119535"/>
                    <a:pt x="0" y="13490"/>
                  </a:cubicBezTo>
                  <a:cubicBezTo>
                    <a:pt x="103886" y="-29182"/>
                    <a:pt x="221488" y="31651"/>
                    <a:pt x="258065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936639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8"/>
                    <a:pt x="74919" y="305688"/>
                    <a:pt x="16498" y="254634"/>
                  </a:cubicBezTo>
                  <a:cubicBezTo>
                    <a:pt x="-39001" y="206120"/>
                    <a:pt x="53709" y="6477"/>
                    <a:pt x="172582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949001" y="1231898"/>
              <a:ext cx="144439" cy="284733"/>
            </a:xfrm>
            <a:custGeom>
              <a:avLst/>
              <a:gdLst/>
              <a:ahLst/>
              <a:cxnLst/>
              <a:rect l="l" t="t" r="r" b="b"/>
              <a:pathLst>
                <a:path w="144439" h="284733">
                  <a:moveTo>
                    <a:pt x="129232" y="284733"/>
                  </a:moveTo>
                  <a:cubicBezTo>
                    <a:pt x="30426" y="224154"/>
                    <a:pt x="-7929" y="123952"/>
                    <a:pt x="1342" y="0"/>
                  </a:cubicBezTo>
                  <a:cubicBezTo>
                    <a:pt x="111579" y="42291"/>
                    <a:pt x="175460" y="159257"/>
                    <a:pt x="129232" y="284733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1151693" y="471216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5"/>
                  </a:moveTo>
                  <a:cubicBezTo>
                    <a:pt x="182064" y="101172"/>
                    <a:pt x="115135" y="128477"/>
                    <a:pt x="43761" y="166196"/>
                  </a:cubicBezTo>
                  <a:cubicBezTo>
                    <a:pt x="22171" y="164545"/>
                    <a:pt x="-5896" y="119333"/>
                    <a:pt x="1089" y="100918"/>
                  </a:cubicBezTo>
                  <a:cubicBezTo>
                    <a:pt x="22044" y="44911"/>
                    <a:pt x="171015" y="-38401"/>
                    <a:pt x="257757" y="19765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1211329" y="779759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0" y="125114"/>
                    <a:pt x="0" y="57296"/>
                  </a:cubicBezTo>
                  <a:cubicBezTo>
                    <a:pt x="71501" y="-19538"/>
                    <a:pt x="199899" y="-25634"/>
                    <a:pt x="293371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5669871" y="4994710"/>
            <a:ext cx="7073427" cy="2885732"/>
            <a:chOff x="0" y="0"/>
            <a:chExt cx="9431236" cy="38476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431147" cy="3847592"/>
            </a:xfrm>
            <a:custGeom>
              <a:avLst/>
              <a:gdLst/>
              <a:ahLst/>
              <a:cxnLst/>
              <a:rect l="l" t="t" r="r" b="b"/>
              <a:pathLst>
                <a:path w="9431147" h="3847592">
                  <a:moveTo>
                    <a:pt x="9226423" y="3847592"/>
                  </a:moveTo>
                  <a:lnTo>
                    <a:pt x="204724" y="3847592"/>
                  </a:lnTo>
                  <a:cubicBezTo>
                    <a:pt x="91694" y="3847592"/>
                    <a:pt x="0" y="3755898"/>
                    <a:pt x="0" y="3642868"/>
                  </a:cubicBezTo>
                  <a:lnTo>
                    <a:pt x="0" y="204724"/>
                  </a:lnTo>
                  <a:cubicBezTo>
                    <a:pt x="0" y="91694"/>
                    <a:pt x="91694" y="0"/>
                    <a:pt x="204724" y="0"/>
                  </a:cubicBezTo>
                  <a:lnTo>
                    <a:pt x="9226423" y="0"/>
                  </a:lnTo>
                  <a:cubicBezTo>
                    <a:pt x="9339580" y="0"/>
                    <a:pt x="9431147" y="91694"/>
                    <a:pt x="9431147" y="204724"/>
                  </a:cubicBezTo>
                  <a:lnTo>
                    <a:pt x="9431147" y="3642868"/>
                  </a:lnTo>
                  <a:cubicBezTo>
                    <a:pt x="9431147" y="3755898"/>
                    <a:pt x="9339453" y="3847592"/>
                    <a:pt x="9226423" y="3847592"/>
                  </a:cubicBezTo>
                </a:path>
              </a:pathLst>
            </a:custGeom>
            <a:solidFill>
              <a:srgbClr val="F6E6C9"/>
            </a:solidFill>
          </p:spPr>
        </p:sp>
      </p:grpSp>
      <p:sp>
        <p:nvSpPr>
          <p:cNvPr id="36" name="Freeform 36"/>
          <p:cNvSpPr/>
          <p:nvPr/>
        </p:nvSpPr>
        <p:spPr>
          <a:xfrm>
            <a:off x="5910196" y="2008241"/>
            <a:ext cx="8883301" cy="2744619"/>
          </a:xfrm>
          <a:custGeom>
            <a:avLst/>
            <a:gdLst/>
            <a:ahLst/>
            <a:cxnLst/>
            <a:rect l="l" t="t" r="r" b="b"/>
            <a:pathLst>
              <a:path w="8883301" h="2744619">
                <a:moveTo>
                  <a:pt x="0" y="0"/>
                </a:moveTo>
                <a:lnTo>
                  <a:pt x="8883301" y="0"/>
                </a:lnTo>
                <a:lnTo>
                  <a:pt x="8883301" y="2744620"/>
                </a:lnTo>
                <a:lnTo>
                  <a:pt x="0" y="27446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7" name="Group 37"/>
          <p:cNvGrpSpPr/>
          <p:nvPr/>
        </p:nvGrpSpPr>
        <p:grpSpPr>
          <a:xfrm>
            <a:off x="14134309" y="1046064"/>
            <a:ext cx="934355" cy="840410"/>
            <a:chOff x="0" y="0"/>
            <a:chExt cx="1245806" cy="112054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sp>
        <p:nvSpPr>
          <p:cNvPr id="39" name="TextBox 39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4713980" y="818559"/>
            <a:ext cx="9311611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Formando líderes, productores y emprendedores para el futuro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984498" y="2570655"/>
            <a:ext cx="2576103" cy="2675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4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255 personas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formadas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50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líderes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juveniles </a:t>
            </a:r>
          </a:p>
          <a:p>
            <a:pPr algn="l">
              <a:lnSpc>
                <a:spcPts val="3234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54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emprendedores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3234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151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productores</a:t>
            </a:r>
            <a:endParaRPr lang="en-US" sz="1687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234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73%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Mujeres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Certiﬁcación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843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PUCE – FUNDER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580100" y="5147224"/>
            <a:ext cx="3630787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Formando líderes, productores y emprendedores para el futuro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904349" y="5677024"/>
            <a:ext cx="475384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"Uno de los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mayores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aportes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Nina Muyu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64448" y="5927055"/>
            <a:ext cx="4165768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fue la formación de nuevos liderazgos.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857084" y="6465008"/>
            <a:ext cx="6890252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 través de la Escuela de Liderazgo se capacitaron 255 líderes y lideresas, con especial participación de mujeres y jóvenes. Este proceso fortalece la capacidad de las organizaciones para continuar defendiendo sus territorios y derechos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017383" y="7427043"/>
            <a:ext cx="2425989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más allá del proyecto."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08971" y="3341084"/>
            <a:ext cx="2623852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"El liderazgo territorial se fortalece con conocimiento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participación." 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27762" y="2197751"/>
            <a:ext cx="3179359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Escuelas de Formación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4763" y="0"/>
            <a:ext cx="18297525" cy="10287000"/>
          </a:xfrm>
          <a:custGeom>
            <a:avLst/>
            <a:gdLst/>
            <a:ahLst/>
            <a:cxnLst/>
            <a:rect l="l" t="t" r="r" b="b"/>
            <a:pathLst>
              <a:path w="24396700" h="13716000">
                <a:moveTo>
                  <a:pt x="0" y="0"/>
                </a:moveTo>
                <a:lnTo>
                  <a:pt x="24396700" y="0"/>
                </a:lnTo>
                <a:lnTo>
                  <a:pt x="243967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C" dirty="0"/>
          </a:p>
        </p:txBody>
      </p:sp>
      <p:grpSp>
        <p:nvGrpSpPr>
          <p:cNvPr id="4" name="Group 4"/>
          <p:cNvGrpSpPr/>
          <p:nvPr/>
        </p:nvGrpSpPr>
        <p:grpSpPr>
          <a:xfrm>
            <a:off x="5436222" y="-157576"/>
            <a:ext cx="7277100" cy="8434388"/>
            <a:chOff x="0" y="0"/>
            <a:chExt cx="9702800" cy="112458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02800" cy="11245850"/>
            </a:xfrm>
            <a:custGeom>
              <a:avLst/>
              <a:gdLst/>
              <a:ahLst/>
              <a:cxnLst/>
              <a:rect l="l" t="t" r="r" b="b"/>
              <a:pathLst>
                <a:path w="9702800" h="11245850">
                  <a:moveTo>
                    <a:pt x="0" y="0"/>
                  </a:moveTo>
                  <a:lnTo>
                    <a:pt x="9702800" y="0"/>
                  </a:lnTo>
                  <a:lnTo>
                    <a:pt x="9702800" y="11245850"/>
                  </a:lnTo>
                  <a:lnTo>
                    <a:pt x="0" y="11245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26441400" y="2216125"/>
            <a:ext cx="938212" cy="842962"/>
            <a:chOff x="34934926" y="3435848"/>
            <a:chExt cx="2491613" cy="2241080"/>
          </a:xfrm>
        </p:grpSpPr>
        <p:sp>
          <p:nvSpPr>
            <p:cNvPr id="7" name="Freeform 7"/>
            <p:cNvSpPr/>
            <p:nvPr/>
          </p:nvSpPr>
          <p:spPr>
            <a:xfrm>
              <a:off x="5" y="-3"/>
              <a:ext cx="2491612" cy="2241086"/>
            </a:xfrm>
            <a:custGeom>
              <a:avLst/>
              <a:gdLst/>
              <a:ahLst/>
              <a:cxnLst/>
              <a:rect l="l" t="t" r="r" b="b"/>
              <a:pathLst>
                <a:path w="2491612" h="2241086">
                  <a:moveTo>
                    <a:pt x="437186" y="2047189"/>
                  </a:moveTo>
                  <a:cubicBezTo>
                    <a:pt x="285700" y="2068653"/>
                    <a:pt x="147625" y="2183791"/>
                    <a:pt x="0" y="2119326"/>
                  </a:cubicBezTo>
                  <a:lnTo>
                    <a:pt x="404546" y="1900047"/>
                  </a:lnTo>
                  <a:cubicBezTo>
                    <a:pt x="332665" y="1613561"/>
                    <a:pt x="256617" y="1330097"/>
                    <a:pt x="491796" y="1073633"/>
                  </a:cubicBezTo>
                  <a:cubicBezTo>
                    <a:pt x="725475" y="1285850"/>
                    <a:pt x="644373" y="1601064"/>
                    <a:pt x="461314" y="1857452"/>
                  </a:cubicBezTo>
                  <a:cubicBezTo>
                    <a:pt x="641961" y="1805280"/>
                    <a:pt x="802742" y="1691386"/>
                    <a:pt x="910183" y="1543635"/>
                  </a:cubicBezTo>
                  <a:cubicBezTo>
                    <a:pt x="1037285" y="1368832"/>
                    <a:pt x="663345" y="780161"/>
                    <a:pt x="1117169" y="428905"/>
                  </a:cubicBezTo>
                  <a:cubicBezTo>
                    <a:pt x="1323364" y="713537"/>
                    <a:pt x="1247697" y="1039038"/>
                    <a:pt x="1097586" y="1379678"/>
                  </a:cubicBezTo>
                  <a:cubicBezTo>
                    <a:pt x="1754302" y="1010540"/>
                    <a:pt x="1195831" y="261519"/>
                    <a:pt x="2011046" y="0"/>
                  </a:cubicBezTo>
                  <a:cubicBezTo>
                    <a:pt x="2160091" y="695097"/>
                    <a:pt x="1536827" y="819506"/>
                    <a:pt x="1447164" y="1243026"/>
                  </a:cubicBezTo>
                  <a:cubicBezTo>
                    <a:pt x="1775867" y="987730"/>
                    <a:pt x="2116075" y="796189"/>
                    <a:pt x="2491612" y="1001192"/>
                  </a:cubicBezTo>
                  <a:cubicBezTo>
                    <a:pt x="2086254" y="1594536"/>
                    <a:pt x="1384784" y="1001649"/>
                    <a:pt x="971829" y="1700378"/>
                  </a:cubicBezTo>
                  <a:cubicBezTo>
                    <a:pt x="1371625" y="1605280"/>
                    <a:pt x="1726716" y="1475486"/>
                    <a:pt x="2084145" y="1753642"/>
                  </a:cubicBezTo>
                  <a:cubicBezTo>
                    <a:pt x="1557021" y="2279676"/>
                    <a:pt x="969010" y="1493647"/>
                    <a:pt x="558344" y="1976832"/>
                  </a:cubicBezTo>
                  <a:cubicBezTo>
                    <a:pt x="787732" y="1990700"/>
                    <a:pt x="951790" y="2013611"/>
                    <a:pt x="1044677" y="2203400"/>
                  </a:cubicBezTo>
                  <a:cubicBezTo>
                    <a:pt x="835509" y="2288922"/>
                    <a:pt x="642695" y="2225548"/>
                    <a:pt x="437186" y="2047189"/>
                  </a:cubicBezTo>
                  <a:close/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4325979" y="5147843"/>
            <a:ext cx="1081088" cy="1119188"/>
            <a:chOff x="0" y="0"/>
            <a:chExt cx="1441450" cy="14922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1450" cy="1492250"/>
            </a:xfrm>
            <a:custGeom>
              <a:avLst/>
              <a:gdLst/>
              <a:ahLst/>
              <a:cxnLst/>
              <a:rect l="l" t="t" r="r" b="b"/>
              <a:pathLst>
                <a:path w="1441450" h="1492250">
                  <a:moveTo>
                    <a:pt x="0" y="0"/>
                  </a:moveTo>
                  <a:lnTo>
                    <a:pt x="1441450" y="0"/>
                  </a:lnTo>
                  <a:lnTo>
                    <a:pt x="1441450" y="1492250"/>
                  </a:lnTo>
                  <a:lnTo>
                    <a:pt x="0" y="149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781332" y="4900523"/>
            <a:ext cx="1409700" cy="338138"/>
            <a:chOff x="12186023" y="4985378"/>
            <a:chExt cx="3750437" cy="900163"/>
          </a:xfrm>
        </p:grpSpPr>
        <p:sp>
          <p:nvSpPr>
            <p:cNvPr id="15" name="Freeform 15"/>
            <p:cNvSpPr/>
            <p:nvPr/>
          </p:nvSpPr>
          <p:spPr>
            <a:xfrm>
              <a:off x="-5" y="-2"/>
              <a:ext cx="3750437" cy="900161"/>
            </a:xfrm>
            <a:custGeom>
              <a:avLst/>
              <a:gdLst/>
              <a:ahLst/>
              <a:cxnLst/>
              <a:rect l="l" t="t" r="r" b="b"/>
              <a:pathLst>
                <a:path w="3750437" h="900161">
                  <a:moveTo>
                    <a:pt x="3750437" y="900160"/>
                  </a:moveTo>
                  <a:cubicBezTo>
                    <a:pt x="2802788" y="781440"/>
                    <a:pt x="2359660" y="-123663"/>
                    <a:pt x="1588110" y="194751"/>
                  </a:cubicBezTo>
                  <a:lnTo>
                    <a:pt x="39268" y="833968"/>
                  </a:lnTo>
                  <a:lnTo>
                    <a:pt x="0" y="779713"/>
                  </a:lnTo>
                  <a:lnTo>
                    <a:pt x="1494562" y="108976"/>
                  </a:lnTo>
                  <a:cubicBezTo>
                    <a:pt x="1820342" y="-37227"/>
                    <a:pt x="2161845" y="-51095"/>
                    <a:pt x="2460523" y="158709"/>
                  </a:cubicBezTo>
                  <a:cubicBezTo>
                    <a:pt x="2870531" y="446694"/>
                    <a:pt x="3314371" y="632470"/>
                    <a:pt x="3750437" y="900160"/>
                  </a:cubicBezTo>
                  <a:close/>
                </a:path>
              </a:pathLst>
            </a:custGeom>
            <a:solidFill>
              <a:srgbClr val="BFB388"/>
            </a:solidFill>
          </p:spPr>
        </p:sp>
      </p:grpSp>
      <p:sp>
        <p:nvSpPr>
          <p:cNvPr id="28" name="Freeform 28"/>
          <p:cNvSpPr/>
          <p:nvPr/>
        </p:nvSpPr>
        <p:spPr>
          <a:xfrm>
            <a:off x="8046053" y="2407329"/>
            <a:ext cx="180975" cy="166688"/>
          </a:xfrm>
          <a:custGeom>
            <a:avLst/>
            <a:gdLst/>
            <a:ahLst/>
            <a:cxnLst/>
            <a:rect l="l" t="t" r="r" b="b"/>
            <a:pathLst>
              <a:path w="180975" h="166688">
                <a:moveTo>
                  <a:pt x="0" y="0"/>
                </a:moveTo>
                <a:lnTo>
                  <a:pt x="180975" y="0"/>
                </a:lnTo>
                <a:lnTo>
                  <a:pt x="180975" y="166688"/>
                </a:lnTo>
                <a:lnTo>
                  <a:pt x="0" y="1666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8403793" y="2417102"/>
            <a:ext cx="180975" cy="147638"/>
          </a:xfrm>
          <a:custGeom>
            <a:avLst/>
            <a:gdLst/>
            <a:ahLst/>
            <a:cxnLst/>
            <a:rect l="l" t="t" r="r" b="b"/>
            <a:pathLst>
              <a:path w="180975" h="147638">
                <a:moveTo>
                  <a:pt x="0" y="0"/>
                </a:moveTo>
                <a:lnTo>
                  <a:pt x="180975" y="0"/>
                </a:lnTo>
                <a:lnTo>
                  <a:pt x="180975" y="147638"/>
                </a:lnTo>
                <a:lnTo>
                  <a:pt x="0" y="1476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0230698" y="2405520"/>
            <a:ext cx="176212" cy="161925"/>
          </a:xfrm>
          <a:custGeom>
            <a:avLst/>
            <a:gdLst/>
            <a:ahLst/>
            <a:cxnLst/>
            <a:rect l="l" t="t" r="r" b="b"/>
            <a:pathLst>
              <a:path w="176212" h="161925">
                <a:moveTo>
                  <a:pt x="0" y="0"/>
                </a:moveTo>
                <a:lnTo>
                  <a:pt x="176212" y="0"/>
                </a:lnTo>
                <a:lnTo>
                  <a:pt x="176212" y="161925"/>
                </a:lnTo>
                <a:lnTo>
                  <a:pt x="0" y="1619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8760866" y="2405520"/>
            <a:ext cx="176212" cy="161925"/>
          </a:xfrm>
          <a:custGeom>
            <a:avLst/>
            <a:gdLst/>
            <a:ahLst/>
            <a:cxnLst/>
            <a:rect l="l" t="t" r="r" b="b"/>
            <a:pathLst>
              <a:path w="176212" h="161925">
                <a:moveTo>
                  <a:pt x="0" y="0"/>
                </a:moveTo>
                <a:lnTo>
                  <a:pt x="176213" y="0"/>
                </a:lnTo>
                <a:lnTo>
                  <a:pt x="176213" y="161925"/>
                </a:lnTo>
                <a:lnTo>
                  <a:pt x="0" y="1619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9910782" y="2521858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47625" y="0"/>
                </a:lnTo>
                <a:lnTo>
                  <a:pt x="47625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12230843" y="2589943"/>
            <a:ext cx="2652713" cy="2757488"/>
          </a:xfrm>
          <a:custGeom>
            <a:avLst/>
            <a:gdLst/>
            <a:ahLst/>
            <a:cxnLst/>
            <a:rect l="l" t="t" r="r" b="b"/>
            <a:pathLst>
              <a:path w="2652713" h="2757488">
                <a:moveTo>
                  <a:pt x="0" y="0"/>
                </a:moveTo>
                <a:lnTo>
                  <a:pt x="2652712" y="0"/>
                </a:lnTo>
                <a:lnTo>
                  <a:pt x="2652712" y="2757487"/>
                </a:lnTo>
                <a:lnTo>
                  <a:pt x="0" y="275748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59" name="Group 59"/>
          <p:cNvGrpSpPr/>
          <p:nvPr/>
        </p:nvGrpSpPr>
        <p:grpSpPr>
          <a:xfrm>
            <a:off x="12941217" y="11752678"/>
            <a:ext cx="5395912" cy="2690812"/>
            <a:chOff x="17193369" y="15596072"/>
            <a:chExt cx="14381277" cy="7172681"/>
          </a:xfrm>
        </p:grpSpPr>
        <p:sp>
          <p:nvSpPr>
            <p:cNvPr id="60" name="Freeform 60"/>
            <p:cNvSpPr/>
            <p:nvPr/>
          </p:nvSpPr>
          <p:spPr>
            <a:xfrm>
              <a:off x="5" y="-3"/>
              <a:ext cx="14381279" cy="7172680"/>
            </a:xfrm>
            <a:custGeom>
              <a:avLst/>
              <a:gdLst/>
              <a:ahLst/>
              <a:cxnLst/>
              <a:rect l="l" t="t" r="r" b="b"/>
              <a:pathLst>
                <a:path w="14381279" h="7172680">
                  <a:moveTo>
                    <a:pt x="14036016" y="7172681"/>
                  </a:moveTo>
                  <a:lnTo>
                    <a:pt x="345237" y="7172681"/>
                  </a:lnTo>
                  <a:cubicBezTo>
                    <a:pt x="154559" y="7172681"/>
                    <a:pt x="0" y="7018096"/>
                    <a:pt x="0" y="6827420"/>
                  </a:cubicBezTo>
                  <a:lnTo>
                    <a:pt x="0" y="345263"/>
                  </a:lnTo>
                  <a:cubicBezTo>
                    <a:pt x="0" y="154585"/>
                    <a:pt x="154559" y="0"/>
                    <a:pt x="345237" y="0"/>
                  </a:cubicBezTo>
                  <a:lnTo>
                    <a:pt x="14036016" y="0"/>
                  </a:lnTo>
                  <a:cubicBezTo>
                    <a:pt x="14226693" y="0"/>
                    <a:pt x="14381278" y="154585"/>
                    <a:pt x="14381278" y="345263"/>
                  </a:cubicBezTo>
                  <a:lnTo>
                    <a:pt x="14381278" y="6827420"/>
                  </a:lnTo>
                  <a:cubicBezTo>
                    <a:pt x="14381278" y="7018096"/>
                    <a:pt x="14226693" y="7172681"/>
                    <a:pt x="14036016" y="7172681"/>
                  </a:cubicBezTo>
                  <a:close/>
                </a:path>
              </a:pathLst>
            </a:custGeom>
            <a:solidFill>
              <a:srgbClr val="DADDC5"/>
            </a:solidFill>
          </p:spPr>
        </p:sp>
      </p:grpSp>
      <p:sp>
        <p:nvSpPr>
          <p:cNvPr id="61" name="Freeform 61"/>
          <p:cNvSpPr/>
          <p:nvPr/>
        </p:nvSpPr>
        <p:spPr>
          <a:xfrm>
            <a:off x="3360087" y="3001718"/>
            <a:ext cx="557212" cy="557212"/>
          </a:xfrm>
          <a:custGeom>
            <a:avLst/>
            <a:gdLst/>
            <a:ahLst/>
            <a:cxnLst/>
            <a:rect l="l" t="t" r="r" b="b"/>
            <a:pathLst>
              <a:path w="557212" h="557212">
                <a:moveTo>
                  <a:pt x="0" y="0"/>
                </a:moveTo>
                <a:lnTo>
                  <a:pt x="557212" y="0"/>
                </a:lnTo>
                <a:lnTo>
                  <a:pt x="557212" y="557213"/>
                </a:lnTo>
                <a:lnTo>
                  <a:pt x="0" y="55721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3371888" y="3823021"/>
            <a:ext cx="557212" cy="557212"/>
          </a:xfrm>
          <a:custGeom>
            <a:avLst/>
            <a:gdLst/>
            <a:ahLst/>
            <a:cxnLst/>
            <a:rect l="l" t="t" r="r" b="b"/>
            <a:pathLst>
              <a:path w="557212" h="557212">
                <a:moveTo>
                  <a:pt x="0" y="0"/>
                </a:moveTo>
                <a:lnTo>
                  <a:pt x="557213" y="0"/>
                </a:lnTo>
                <a:lnTo>
                  <a:pt x="557213" y="557212"/>
                </a:lnTo>
                <a:lnTo>
                  <a:pt x="0" y="55721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13257162" y="2843603"/>
            <a:ext cx="600075" cy="600075"/>
          </a:xfrm>
          <a:custGeom>
            <a:avLst/>
            <a:gdLst/>
            <a:ahLst/>
            <a:cxnLst/>
            <a:rect l="l" t="t" r="r" b="b"/>
            <a:pathLst>
              <a:path w="600075" h="600075">
                <a:moveTo>
                  <a:pt x="0" y="0"/>
                </a:moveTo>
                <a:lnTo>
                  <a:pt x="600075" y="0"/>
                </a:lnTo>
                <a:lnTo>
                  <a:pt x="600075" y="600075"/>
                </a:lnTo>
                <a:lnTo>
                  <a:pt x="0" y="60007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13379748" y="2967619"/>
            <a:ext cx="357188" cy="357188"/>
          </a:xfrm>
          <a:custGeom>
            <a:avLst/>
            <a:gdLst/>
            <a:ahLst/>
            <a:cxnLst/>
            <a:rect l="l" t="t" r="r" b="b"/>
            <a:pathLst>
              <a:path w="357188" h="357188">
                <a:moveTo>
                  <a:pt x="0" y="0"/>
                </a:moveTo>
                <a:lnTo>
                  <a:pt x="357188" y="0"/>
                </a:lnTo>
                <a:lnTo>
                  <a:pt x="357188" y="357187"/>
                </a:lnTo>
                <a:lnTo>
                  <a:pt x="0" y="35718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13461902" y="3041809"/>
            <a:ext cx="190500" cy="209550"/>
          </a:xfrm>
          <a:custGeom>
            <a:avLst/>
            <a:gdLst/>
            <a:ahLst/>
            <a:cxnLst/>
            <a:rect l="l" t="t" r="r" b="b"/>
            <a:pathLst>
              <a:path w="190500" h="209550">
                <a:moveTo>
                  <a:pt x="0" y="0"/>
                </a:moveTo>
                <a:lnTo>
                  <a:pt x="190500" y="0"/>
                </a:lnTo>
                <a:lnTo>
                  <a:pt x="190500" y="209550"/>
                </a:lnTo>
                <a:lnTo>
                  <a:pt x="0" y="2095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grpSp>
        <p:nvGrpSpPr>
          <p:cNvPr id="70" name="Group 70"/>
          <p:cNvGrpSpPr/>
          <p:nvPr/>
        </p:nvGrpSpPr>
        <p:grpSpPr>
          <a:xfrm>
            <a:off x="14825953" y="4380233"/>
            <a:ext cx="3228975" cy="552450"/>
            <a:chOff x="20083320" y="5657687"/>
            <a:chExt cx="8601354" cy="1461668"/>
          </a:xfrm>
        </p:grpSpPr>
        <p:sp>
          <p:nvSpPr>
            <p:cNvPr id="71" name="Freeform 71"/>
            <p:cNvSpPr/>
            <p:nvPr/>
          </p:nvSpPr>
          <p:spPr>
            <a:xfrm>
              <a:off x="3" y="-3"/>
              <a:ext cx="8601354" cy="1461668"/>
            </a:xfrm>
            <a:custGeom>
              <a:avLst/>
              <a:gdLst/>
              <a:ahLst/>
              <a:cxnLst/>
              <a:rect l="l" t="t" r="r" b="b"/>
              <a:pathLst>
                <a:path w="8601354" h="1461668">
                  <a:moveTo>
                    <a:pt x="8312150" y="1461669"/>
                  </a:moveTo>
                  <a:lnTo>
                    <a:pt x="289204" y="1461669"/>
                  </a:lnTo>
                  <a:cubicBezTo>
                    <a:pt x="129489" y="1461669"/>
                    <a:pt x="0" y="1332180"/>
                    <a:pt x="0" y="1172439"/>
                  </a:cubicBezTo>
                  <a:lnTo>
                    <a:pt x="0" y="289230"/>
                  </a:lnTo>
                  <a:cubicBezTo>
                    <a:pt x="0" y="129490"/>
                    <a:pt x="129489" y="0"/>
                    <a:pt x="289204" y="0"/>
                  </a:cubicBezTo>
                  <a:lnTo>
                    <a:pt x="8312150" y="0"/>
                  </a:lnTo>
                  <a:cubicBezTo>
                    <a:pt x="8471889" y="0"/>
                    <a:pt x="8601354" y="129490"/>
                    <a:pt x="8601354" y="289230"/>
                  </a:cubicBezTo>
                  <a:lnTo>
                    <a:pt x="8601354" y="1172439"/>
                  </a:lnTo>
                  <a:cubicBezTo>
                    <a:pt x="8601354" y="1332180"/>
                    <a:pt x="8471889" y="1461669"/>
                    <a:pt x="8312150" y="1461669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</p:grpSp>
      <p:sp>
        <p:nvSpPr>
          <p:cNvPr id="76" name="Freeform 76"/>
          <p:cNvSpPr/>
          <p:nvPr/>
        </p:nvSpPr>
        <p:spPr>
          <a:xfrm>
            <a:off x="8026175" y="2383165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0" y="0"/>
                </a:moveTo>
                <a:lnTo>
                  <a:pt x="85725" y="0"/>
                </a:lnTo>
                <a:lnTo>
                  <a:pt x="85725" y="85725"/>
                </a:lnTo>
                <a:lnTo>
                  <a:pt x="0" y="8572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8005067" y="2477900"/>
            <a:ext cx="128588" cy="76200"/>
          </a:xfrm>
          <a:custGeom>
            <a:avLst/>
            <a:gdLst/>
            <a:ahLst/>
            <a:cxnLst/>
            <a:rect l="l" t="t" r="r" b="b"/>
            <a:pathLst>
              <a:path w="128588" h="76200">
                <a:moveTo>
                  <a:pt x="0" y="0"/>
                </a:moveTo>
                <a:lnTo>
                  <a:pt x="128588" y="0"/>
                </a:lnTo>
                <a:lnTo>
                  <a:pt x="12858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grpSp>
        <p:nvGrpSpPr>
          <p:cNvPr id="86" name="Group 86"/>
          <p:cNvGrpSpPr/>
          <p:nvPr/>
        </p:nvGrpSpPr>
        <p:grpSpPr>
          <a:xfrm>
            <a:off x="10820400" y="11062323"/>
            <a:ext cx="152400" cy="142875"/>
            <a:chOff x="24423059" y="24415352"/>
            <a:chExt cx="398844" cy="374002"/>
          </a:xfrm>
        </p:grpSpPr>
        <p:sp>
          <p:nvSpPr>
            <p:cNvPr id="87" name="Freeform 87"/>
            <p:cNvSpPr/>
            <p:nvPr/>
          </p:nvSpPr>
          <p:spPr>
            <a:xfrm>
              <a:off x="3" y="5"/>
              <a:ext cx="398847" cy="374003"/>
            </a:xfrm>
            <a:custGeom>
              <a:avLst/>
              <a:gdLst/>
              <a:ahLst/>
              <a:cxnLst/>
              <a:rect l="l" t="t" r="r" b="b"/>
              <a:pathLst>
                <a:path w="398847" h="374003">
                  <a:moveTo>
                    <a:pt x="2404" y="362788"/>
                  </a:moveTo>
                  <a:lnTo>
                    <a:pt x="143" y="356945"/>
                  </a:lnTo>
                  <a:cubicBezTo>
                    <a:pt x="-340" y="355014"/>
                    <a:pt x="398" y="355014"/>
                    <a:pt x="2352" y="356971"/>
                  </a:cubicBezTo>
                  <a:lnTo>
                    <a:pt x="9668" y="368781"/>
                  </a:lnTo>
                  <a:cubicBezTo>
                    <a:pt x="20768" y="344423"/>
                    <a:pt x="32934" y="321513"/>
                    <a:pt x="47209" y="298678"/>
                  </a:cubicBezTo>
                  <a:cubicBezTo>
                    <a:pt x="81296" y="244068"/>
                    <a:pt x="130267" y="196798"/>
                    <a:pt x="183963" y="161493"/>
                  </a:cubicBezTo>
                  <a:cubicBezTo>
                    <a:pt x="204638" y="147878"/>
                    <a:pt x="222621" y="133121"/>
                    <a:pt x="239639" y="115010"/>
                  </a:cubicBezTo>
                  <a:cubicBezTo>
                    <a:pt x="267631" y="85215"/>
                    <a:pt x="299075" y="60730"/>
                    <a:pt x="334509" y="40359"/>
                  </a:cubicBezTo>
                  <a:lnTo>
                    <a:pt x="391353" y="11175"/>
                  </a:lnTo>
                  <a:cubicBezTo>
                    <a:pt x="393107" y="10287"/>
                    <a:pt x="393767" y="8508"/>
                    <a:pt x="393183" y="7237"/>
                  </a:cubicBezTo>
                  <a:cubicBezTo>
                    <a:pt x="392826" y="6476"/>
                    <a:pt x="391378" y="5180"/>
                    <a:pt x="389957" y="5561"/>
                  </a:cubicBezTo>
                  <a:cubicBezTo>
                    <a:pt x="364354" y="12166"/>
                    <a:pt x="340402" y="21233"/>
                    <a:pt x="316093" y="32231"/>
                  </a:cubicBezTo>
                  <a:cubicBezTo>
                    <a:pt x="278274" y="49351"/>
                    <a:pt x="244516" y="71830"/>
                    <a:pt x="212969" y="98653"/>
                  </a:cubicBezTo>
                  <a:lnTo>
                    <a:pt x="169459" y="132079"/>
                  </a:lnTo>
                  <a:cubicBezTo>
                    <a:pt x="116170" y="168680"/>
                    <a:pt x="65446" y="218362"/>
                    <a:pt x="36871" y="275970"/>
                  </a:cubicBezTo>
                  <a:cubicBezTo>
                    <a:pt x="36008" y="275182"/>
                    <a:pt x="35118" y="272540"/>
                    <a:pt x="35068" y="271220"/>
                  </a:cubicBezTo>
                  <a:lnTo>
                    <a:pt x="36947" y="263143"/>
                  </a:lnTo>
                  <a:cubicBezTo>
                    <a:pt x="61839" y="219328"/>
                    <a:pt x="96054" y="181532"/>
                    <a:pt x="135423" y="150290"/>
                  </a:cubicBezTo>
                  <a:lnTo>
                    <a:pt x="202886" y="99745"/>
                  </a:lnTo>
                  <a:cubicBezTo>
                    <a:pt x="237430" y="69468"/>
                    <a:pt x="275454" y="44424"/>
                    <a:pt x="317465" y="25501"/>
                  </a:cubicBezTo>
                  <a:cubicBezTo>
                    <a:pt x="339208" y="15722"/>
                    <a:pt x="366665" y="4597"/>
                    <a:pt x="389830" y="151"/>
                  </a:cubicBezTo>
                  <a:cubicBezTo>
                    <a:pt x="398618" y="-1550"/>
                    <a:pt x="402351" y="11581"/>
                    <a:pt x="394732" y="15646"/>
                  </a:cubicBezTo>
                  <a:cubicBezTo>
                    <a:pt x="350130" y="35812"/>
                    <a:pt x="306873" y="60375"/>
                    <a:pt x="270322" y="92734"/>
                  </a:cubicBezTo>
                  <a:cubicBezTo>
                    <a:pt x="252263" y="110515"/>
                    <a:pt x="234000" y="128141"/>
                    <a:pt x="215535" y="145643"/>
                  </a:cubicBezTo>
                  <a:cubicBezTo>
                    <a:pt x="166411" y="179222"/>
                    <a:pt x="120106" y="213511"/>
                    <a:pt x="81727" y="260095"/>
                  </a:cubicBezTo>
                  <a:cubicBezTo>
                    <a:pt x="53991" y="293775"/>
                    <a:pt x="33264" y="332155"/>
                    <a:pt x="14316" y="371220"/>
                  </a:cubicBezTo>
                  <a:cubicBezTo>
                    <a:pt x="7585" y="378408"/>
                    <a:pt x="2201" y="370255"/>
                    <a:pt x="2404" y="362788"/>
                  </a:cubicBezTo>
                  <a:close/>
                </a:path>
              </a:pathLst>
            </a:custGeom>
            <a:solidFill>
              <a:srgbClr val="687D4D"/>
            </a:solidFill>
          </p:spPr>
        </p:sp>
      </p:grpSp>
      <p:grpSp>
        <p:nvGrpSpPr>
          <p:cNvPr id="88" name="Group 88"/>
          <p:cNvGrpSpPr/>
          <p:nvPr/>
        </p:nvGrpSpPr>
        <p:grpSpPr>
          <a:xfrm>
            <a:off x="11454350" y="12578953"/>
            <a:ext cx="152400" cy="133350"/>
            <a:chOff x="24031224" y="24418645"/>
            <a:chExt cx="394183" cy="353682"/>
          </a:xfrm>
        </p:grpSpPr>
        <p:sp>
          <p:nvSpPr>
            <p:cNvPr id="89" name="Freeform 89"/>
            <p:cNvSpPr/>
            <p:nvPr/>
          </p:nvSpPr>
          <p:spPr>
            <a:xfrm>
              <a:off x="-5" y="-5"/>
              <a:ext cx="394183" cy="353689"/>
            </a:xfrm>
            <a:custGeom>
              <a:avLst/>
              <a:gdLst/>
              <a:ahLst/>
              <a:cxnLst/>
              <a:rect l="l" t="t" r="r" b="b"/>
              <a:pathLst>
                <a:path w="394183" h="353689">
                  <a:moveTo>
                    <a:pt x="365023" y="261054"/>
                  </a:moveTo>
                  <a:cubicBezTo>
                    <a:pt x="364923" y="262426"/>
                    <a:pt x="364668" y="263772"/>
                    <a:pt x="363068" y="264280"/>
                  </a:cubicBezTo>
                  <a:cubicBezTo>
                    <a:pt x="347167" y="241040"/>
                    <a:pt x="329616" y="220160"/>
                    <a:pt x="308483" y="201161"/>
                  </a:cubicBezTo>
                  <a:cubicBezTo>
                    <a:pt x="282804" y="178047"/>
                    <a:pt x="254940" y="158744"/>
                    <a:pt x="224841" y="141675"/>
                  </a:cubicBezTo>
                  <a:cubicBezTo>
                    <a:pt x="200126" y="127679"/>
                    <a:pt x="177801" y="112744"/>
                    <a:pt x="155422" y="95090"/>
                  </a:cubicBezTo>
                  <a:cubicBezTo>
                    <a:pt x="110388" y="59556"/>
                    <a:pt x="62002" y="29406"/>
                    <a:pt x="9805" y="5987"/>
                  </a:cubicBezTo>
                  <a:cubicBezTo>
                    <a:pt x="8154" y="5251"/>
                    <a:pt x="6731" y="5860"/>
                    <a:pt x="6197" y="6471"/>
                  </a:cubicBezTo>
                  <a:cubicBezTo>
                    <a:pt x="5512" y="7283"/>
                    <a:pt x="5563" y="9035"/>
                    <a:pt x="6909" y="10026"/>
                  </a:cubicBezTo>
                  <a:cubicBezTo>
                    <a:pt x="51105" y="42691"/>
                    <a:pt x="87174" y="71266"/>
                    <a:pt x="126543" y="110331"/>
                  </a:cubicBezTo>
                  <a:cubicBezTo>
                    <a:pt x="145593" y="129203"/>
                    <a:pt x="165608" y="144342"/>
                    <a:pt x="189840" y="156076"/>
                  </a:cubicBezTo>
                  <a:cubicBezTo>
                    <a:pt x="253644" y="186938"/>
                    <a:pt x="302692" y="224301"/>
                    <a:pt x="346431" y="280257"/>
                  </a:cubicBezTo>
                  <a:cubicBezTo>
                    <a:pt x="364668" y="303549"/>
                    <a:pt x="378714" y="328771"/>
                    <a:pt x="394183" y="353689"/>
                  </a:cubicBezTo>
                  <a:lnTo>
                    <a:pt x="391999" y="353662"/>
                  </a:lnTo>
                  <a:lnTo>
                    <a:pt x="388772" y="350565"/>
                  </a:lnTo>
                  <a:cubicBezTo>
                    <a:pt x="386766" y="349166"/>
                    <a:pt x="384759" y="347390"/>
                    <a:pt x="382728" y="345230"/>
                  </a:cubicBezTo>
                  <a:cubicBezTo>
                    <a:pt x="342722" y="275177"/>
                    <a:pt x="285827" y="211144"/>
                    <a:pt x="210566" y="172714"/>
                  </a:cubicBezTo>
                  <a:cubicBezTo>
                    <a:pt x="181585" y="158871"/>
                    <a:pt x="156743" y="145002"/>
                    <a:pt x="133021" y="123665"/>
                  </a:cubicBezTo>
                  <a:cubicBezTo>
                    <a:pt x="92761" y="84423"/>
                    <a:pt x="50140" y="47086"/>
                    <a:pt x="3861" y="14878"/>
                  </a:cubicBezTo>
                  <a:cubicBezTo>
                    <a:pt x="-5028" y="7995"/>
                    <a:pt x="3276" y="-2344"/>
                    <a:pt x="10287" y="476"/>
                  </a:cubicBezTo>
                  <a:cubicBezTo>
                    <a:pt x="44703" y="14192"/>
                    <a:pt x="77368" y="34435"/>
                    <a:pt x="108534" y="54375"/>
                  </a:cubicBezTo>
                  <a:cubicBezTo>
                    <a:pt x="157861" y="91612"/>
                    <a:pt x="212648" y="128797"/>
                    <a:pt x="265811" y="160801"/>
                  </a:cubicBezTo>
                  <a:cubicBezTo>
                    <a:pt x="301244" y="185972"/>
                    <a:pt x="337464" y="217010"/>
                    <a:pt x="362127" y="253130"/>
                  </a:cubicBezTo>
                  <a:cubicBezTo>
                    <a:pt x="363729" y="255492"/>
                    <a:pt x="364414" y="258311"/>
                    <a:pt x="365023" y="261054"/>
                  </a:cubicBezTo>
                  <a:close/>
                </a:path>
              </a:pathLst>
            </a:custGeom>
            <a:solidFill>
              <a:srgbClr val="6B7E4E"/>
            </a:solidFill>
          </p:spPr>
        </p:sp>
      </p:grpSp>
      <p:grpSp>
        <p:nvGrpSpPr>
          <p:cNvPr id="90" name="Group 90"/>
          <p:cNvGrpSpPr/>
          <p:nvPr/>
        </p:nvGrpSpPr>
        <p:grpSpPr>
          <a:xfrm>
            <a:off x="10218791" y="11155119"/>
            <a:ext cx="200025" cy="209550"/>
            <a:chOff x="24424414" y="24312253"/>
            <a:chExt cx="532727" cy="550418"/>
          </a:xfrm>
        </p:grpSpPr>
        <p:sp>
          <p:nvSpPr>
            <p:cNvPr id="91" name="Freeform 91"/>
            <p:cNvSpPr/>
            <p:nvPr/>
          </p:nvSpPr>
          <p:spPr>
            <a:xfrm>
              <a:off x="2" y="4"/>
              <a:ext cx="532722" cy="550419"/>
            </a:xfrm>
            <a:custGeom>
              <a:avLst/>
              <a:gdLst/>
              <a:ahLst/>
              <a:cxnLst/>
              <a:rect l="l" t="t" r="r" b="b"/>
              <a:pathLst>
                <a:path w="532722" h="550419">
                  <a:moveTo>
                    <a:pt x="1050" y="465888"/>
                  </a:moveTo>
                  <a:cubicBezTo>
                    <a:pt x="2192" y="468860"/>
                    <a:pt x="3792" y="473026"/>
                    <a:pt x="7221" y="474804"/>
                  </a:cubicBezTo>
                  <a:cubicBezTo>
                    <a:pt x="9102" y="475768"/>
                    <a:pt x="11387" y="472948"/>
                    <a:pt x="12175" y="471299"/>
                  </a:cubicBezTo>
                  <a:cubicBezTo>
                    <a:pt x="41029" y="410999"/>
                    <a:pt x="66556" y="369063"/>
                    <a:pt x="115374" y="322277"/>
                  </a:cubicBezTo>
                  <a:cubicBezTo>
                    <a:pt x="134857" y="303582"/>
                    <a:pt x="155126" y="287301"/>
                    <a:pt x="177377" y="271933"/>
                  </a:cubicBezTo>
                  <a:cubicBezTo>
                    <a:pt x="192464" y="261519"/>
                    <a:pt x="207729" y="252528"/>
                    <a:pt x="220810" y="239676"/>
                  </a:cubicBezTo>
                  <a:lnTo>
                    <a:pt x="261297" y="199950"/>
                  </a:lnTo>
                  <a:cubicBezTo>
                    <a:pt x="274811" y="186665"/>
                    <a:pt x="289009" y="175997"/>
                    <a:pt x="304656" y="165203"/>
                  </a:cubicBezTo>
                  <a:cubicBezTo>
                    <a:pt x="332419" y="146077"/>
                    <a:pt x="361654" y="130557"/>
                    <a:pt x="392311" y="116739"/>
                  </a:cubicBezTo>
                  <a:cubicBezTo>
                    <a:pt x="395384" y="115342"/>
                    <a:pt x="395511" y="111228"/>
                    <a:pt x="394928" y="109195"/>
                  </a:cubicBezTo>
                  <a:cubicBezTo>
                    <a:pt x="394190" y="106529"/>
                    <a:pt x="390787" y="104827"/>
                    <a:pt x="387282" y="105766"/>
                  </a:cubicBezTo>
                  <a:cubicBezTo>
                    <a:pt x="346007" y="116815"/>
                    <a:pt x="307019" y="133123"/>
                    <a:pt x="270315" y="155118"/>
                  </a:cubicBezTo>
                  <a:cubicBezTo>
                    <a:pt x="245982" y="169674"/>
                    <a:pt x="224391" y="186310"/>
                    <a:pt x="202980" y="204624"/>
                  </a:cubicBezTo>
                  <a:lnTo>
                    <a:pt x="167013" y="231878"/>
                  </a:lnTo>
                  <a:cubicBezTo>
                    <a:pt x="111387" y="270181"/>
                    <a:pt x="66074" y="314733"/>
                    <a:pt x="33714" y="374320"/>
                  </a:cubicBezTo>
                  <a:cubicBezTo>
                    <a:pt x="32570" y="346508"/>
                    <a:pt x="33891" y="318238"/>
                    <a:pt x="39505" y="289967"/>
                  </a:cubicBezTo>
                  <a:cubicBezTo>
                    <a:pt x="55482" y="209577"/>
                    <a:pt x="102244" y="145899"/>
                    <a:pt x="172221" y="103938"/>
                  </a:cubicBezTo>
                  <a:cubicBezTo>
                    <a:pt x="234603" y="66499"/>
                    <a:pt x="301836" y="52808"/>
                    <a:pt x="373770" y="45213"/>
                  </a:cubicBezTo>
                  <a:cubicBezTo>
                    <a:pt x="418193" y="40514"/>
                    <a:pt x="460612" y="30684"/>
                    <a:pt x="501861" y="14072"/>
                  </a:cubicBezTo>
                  <a:lnTo>
                    <a:pt x="532723" y="0"/>
                  </a:lnTo>
                  <a:lnTo>
                    <a:pt x="524061" y="35155"/>
                  </a:lnTo>
                  <a:lnTo>
                    <a:pt x="494851" y="136729"/>
                  </a:lnTo>
                  <a:cubicBezTo>
                    <a:pt x="472371" y="214961"/>
                    <a:pt x="448852" y="284304"/>
                    <a:pt x="396934" y="349328"/>
                  </a:cubicBezTo>
                  <a:cubicBezTo>
                    <a:pt x="329853" y="433376"/>
                    <a:pt x="232519" y="481077"/>
                    <a:pt x="123808" y="470434"/>
                  </a:cubicBezTo>
                  <a:cubicBezTo>
                    <a:pt x="100313" y="468124"/>
                    <a:pt x="78495" y="463831"/>
                    <a:pt x="55710" y="458548"/>
                  </a:cubicBezTo>
                  <a:cubicBezTo>
                    <a:pt x="49792" y="457176"/>
                    <a:pt x="44204" y="456515"/>
                    <a:pt x="38235" y="457328"/>
                  </a:cubicBezTo>
                  <a:cubicBezTo>
                    <a:pt x="26678" y="458878"/>
                    <a:pt x="17509" y="467742"/>
                    <a:pt x="17483" y="479807"/>
                  </a:cubicBezTo>
                  <a:lnTo>
                    <a:pt x="17229" y="550420"/>
                  </a:lnTo>
                  <a:lnTo>
                    <a:pt x="1023" y="550393"/>
                  </a:lnTo>
                  <a:lnTo>
                    <a:pt x="947" y="470790"/>
                  </a:lnTo>
                  <a:cubicBezTo>
                    <a:pt x="923" y="469190"/>
                    <a:pt x="-1237" y="466777"/>
                    <a:pt x="1050" y="465888"/>
                  </a:cubicBezTo>
                  <a:close/>
                </a:path>
              </a:pathLst>
            </a:custGeom>
            <a:solidFill>
              <a:srgbClr val="98AB7A"/>
            </a:solidFill>
          </p:spPr>
        </p:sp>
      </p:grpSp>
      <p:grpSp>
        <p:nvGrpSpPr>
          <p:cNvPr id="92" name="Group 92"/>
          <p:cNvGrpSpPr/>
          <p:nvPr/>
        </p:nvGrpSpPr>
        <p:grpSpPr>
          <a:xfrm>
            <a:off x="10330710" y="11172819"/>
            <a:ext cx="176212" cy="161925"/>
            <a:chOff x="23954288" y="24346146"/>
            <a:chExt cx="465709" cy="424536"/>
          </a:xfrm>
        </p:grpSpPr>
        <p:sp>
          <p:nvSpPr>
            <p:cNvPr id="93" name="Freeform 93"/>
            <p:cNvSpPr/>
            <p:nvPr/>
          </p:nvSpPr>
          <p:spPr>
            <a:xfrm>
              <a:off x="-6" y="-5"/>
              <a:ext cx="465715" cy="424534"/>
            </a:xfrm>
            <a:custGeom>
              <a:avLst/>
              <a:gdLst/>
              <a:ahLst/>
              <a:cxnLst/>
              <a:rect l="l" t="t" r="r" b="b"/>
              <a:pathLst>
                <a:path w="465715" h="424534">
                  <a:moveTo>
                    <a:pt x="441961" y="333552"/>
                  </a:moveTo>
                  <a:cubicBezTo>
                    <a:pt x="413970" y="293879"/>
                    <a:pt x="378766" y="260045"/>
                    <a:pt x="338076" y="232918"/>
                  </a:cubicBezTo>
                  <a:lnTo>
                    <a:pt x="296901" y="207518"/>
                  </a:lnTo>
                  <a:cubicBezTo>
                    <a:pt x="277369" y="195503"/>
                    <a:pt x="259080" y="183439"/>
                    <a:pt x="240539" y="169900"/>
                  </a:cubicBezTo>
                  <a:lnTo>
                    <a:pt x="184201" y="128779"/>
                  </a:lnTo>
                  <a:cubicBezTo>
                    <a:pt x="153188" y="108178"/>
                    <a:pt x="121413" y="90271"/>
                    <a:pt x="87427" y="75438"/>
                  </a:cubicBezTo>
                  <a:cubicBezTo>
                    <a:pt x="84100" y="73990"/>
                    <a:pt x="80214" y="76276"/>
                    <a:pt x="79453" y="78512"/>
                  </a:cubicBezTo>
                  <a:cubicBezTo>
                    <a:pt x="78436" y="81687"/>
                    <a:pt x="79783" y="83896"/>
                    <a:pt x="82652" y="85877"/>
                  </a:cubicBezTo>
                  <a:cubicBezTo>
                    <a:pt x="101270" y="98705"/>
                    <a:pt x="118263" y="112344"/>
                    <a:pt x="136043" y="126441"/>
                  </a:cubicBezTo>
                  <a:cubicBezTo>
                    <a:pt x="159056" y="144627"/>
                    <a:pt x="179529" y="164110"/>
                    <a:pt x="200712" y="184378"/>
                  </a:cubicBezTo>
                  <a:cubicBezTo>
                    <a:pt x="218035" y="200965"/>
                    <a:pt x="235358" y="216028"/>
                    <a:pt x="256947" y="226746"/>
                  </a:cubicBezTo>
                  <a:cubicBezTo>
                    <a:pt x="280950" y="238632"/>
                    <a:pt x="303530" y="250825"/>
                    <a:pt x="325883" y="265710"/>
                  </a:cubicBezTo>
                  <a:cubicBezTo>
                    <a:pt x="368630" y="294158"/>
                    <a:pt x="404166" y="330174"/>
                    <a:pt x="433732" y="372136"/>
                  </a:cubicBezTo>
                  <a:lnTo>
                    <a:pt x="465710" y="423063"/>
                  </a:lnTo>
                  <a:cubicBezTo>
                    <a:pt x="465812" y="424384"/>
                    <a:pt x="464389" y="424384"/>
                    <a:pt x="464161" y="423342"/>
                  </a:cubicBezTo>
                  <a:cubicBezTo>
                    <a:pt x="458039" y="417373"/>
                    <a:pt x="449810" y="415823"/>
                    <a:pt x="441376" y="417119"/>
                  </a:cubicBezTo>
                  <a:cubicBezTo>
                    <a:pt x="415570" y="421004"/>
                    <a:pt x="390855" y="423900"/>
                    <a:pt x="364592" y="424460"/>
                  </a:cubicBezTo>
                  <a:cubicBezTo>
                    <a:pt x="254357" y="426898"/>
                    <a:pt x="154789" y="369570"/>
                    <a:pt x="97080" y="276632"/>
                  </a:cubicBezTo>
                  <a:cubicBezTo>
                    <a:pt x="81611" y="251714"/>
                    <a:pt x="68759" y="226314"/>
                    <a:pt x="59336" y="198602"/>
                  </a:cubicBezTo>
                  <a:lnTo>
                    <a:pt x="40412" y="142976"/>
                  </a:lnTo>
                  <a:lnTo>
                    <a:pt x="16511" y="61417"/>
                  </a:lnTo>
                  <a:cubicBezTo>
                    <a:pt x="10440" y="40742"/>
                    <a:pt x="4547" y="21005"/>
                    <a:pt x="0" y="0"/>
                  </a:cubicBezTo>
                  <a:cubicBezTo>
                    <a:pt x="31852" y="14021"/>
                    <a:pt x="64415" y="23292"/>
                    <a:pt x="98731" y="27203"/>
                  </a:cubicBezTo>
                  <a:lnTo>
                    <a:pt x="148109" y="32842"/>
                  </a:lnTo>
                  <a:cubicBezTo>
                    <a:pt x="188367" y="37440"/>
                    <a:pt x="226951" y="47041"/>
                    <a:pt x="264466" y="62180"/>
                  </a:cubicBezTo>
                  <a:cubicBezTo>
                    <a:pt x="351486" y="97308"/>
                    <a:pt x="418390" y="161620"/>
                    <a:pt x="441834" y="253949"/>
                  </a:cubicBezTo>
                  <a:cubicBezTo>
                    <a:pt x="449656" y="284709"/>
                    <a:pt x="452731" y="315366"/>
                    <a:pt x="451994" y="347776"/>
                  </a:cubicBezTo>
                  <a:lnTo>
                    <a:pt x="441961" y="333552"/>
                  </a:lnTo>
                  <a:close/>
                </a:path>
              </a:pathLst>
            </a:custGeom>
            <a:solidFill>
              <a:srgbClr val="98AB7B"/>
            </a:solidFill>
          </p:spPr>
        </p:sp>
      </p:grpSp>
      <p:sp>
        <p:nvSpPr>
          <p:cNvPr id="94" name="TextBox 94"/>
          <p:cNvSpPr txBox="1"/>
          <p:nvPr/>
        </p:nvSpPr>
        <p:spPr>
          <a:xfrm>
            <a:off x="5714028" y="1091717"/>
            <a:ext cx="7590092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Juventudes que protegen  cultura y territorio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9274969" y="2263521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228367" y="3209773"/>
            <a:ext cx="1656979" cy="121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Karanki wamorakuna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Haku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Huasi Kayambi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7699553" y="6110167"/>
            <a:ext cx="2973419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Las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juventudes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fueron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protagonistas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del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proceso</a:t>
            </a:r>
            <a:endParaRPr lang="en-US" sz="1687" b="1" dirty="0">
              <a:solidFill>
                <a:srgbClr val="21191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9" name="TextBox 99"/>
          <p:cNvSpPr txBox="1"/>
          <p:nvPr/>
        </p:nvSpPr>
        <p:spPr>
          <a:xfrm>
            <a:off x="6888551" y="6743935"/>
            <a:ext cx="4718199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Las redes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Karanki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Wambrakuna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Haku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Huasi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Kayambi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fortalecieron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identidad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cultural, 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memoria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histórica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liderazgo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juvenil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emprendimiento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demostrando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que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relevo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generacional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ya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está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8674360" y="7984131"/>
            <a:ext cx="95937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marcha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."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2604852" y="3519583"/>
            <a:ext cx="1942824" cy="149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"Las nuevas generaciones lideran procesos culturales, organizativos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productivos." 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7891633" y="2375275"/>
            <a:ext cx="216897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dirty="0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Redes juveniles</a:t>
            </a:r>
          </a:p>
        </p:txBody>
      </p:sp>
      <p:grpSp>
        <p:nvGrpSpPr>
          <p:cNvPr id="103" name="Group 4">
            <a:extLst>
              <a:ext uri="{FF2B5EF4-FFF2-40B4-BE49-F238E27FC236}">
                <a16:creationId xmlns:a16="http://schemas.microsoft.com/office/drawing/2014/main" id="{F2BFEC44-D8D9-478A-B9BF-C2D69D24E306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104" name="Freeform 5">
              <a:extLst>
                <a:ext uri="{FF2B5EF4-FFF2-40B4-BE49-F238E27FC236}">
                  <a16:creationId xmlns:a16="http://schemas.microsoft.com/office/drawing/2014/main" id="{4417C969-86DD-41DE-B10A-9EABAE6D3F5A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/>
              </a:stretch>
            </a:blipFill>
          </p:spPr>
        </p:sp>
      </p:grpSp>
      <p:grpSp>
        <p:nvGrpSpPr>
          <p:cNvPr id="105" name="Group 4">
            <a:extLst>
              <a:ext uri="{FF2B5EF4-FFF2-40B4-BE49-F238E27FC236}">
                <a16:creationId xmlns:a16="http://schemas.microsoft.com/office/drawing/2014/main" id="{48FE84DB-04E7-4504-B136-D61D7B5D1638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106" name="Freeform 5">
              <a:extLst>
                <a:ext uri="{FF2B5EF4-FFF2-40B4-BE49-F238E27FC236}">
                  <a16:creationId xmlns:a16="http://schemas.microsoft.com/office/drawing/2014/main" id="{98A7AA25-5737-4345-905F-25DD830F2A01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/>
              </a:stretch>
            </a:blipFill>
          </p:spPr>
        </p:sp>
      </p:grpSp>
      <p:sp>
        <p:nvSpPr>
          <p:cNvPr id="107" name="TextBox 39">
            <a:extLst>
              <a:ext uri="{FF2B5EF4-FFF2-40B4-BE49-F238E27FC236}">
                <a16:creationId xmlns:a16="http://schemas.microsoft.com/office/drawing/2014/main" id="{8C787700-794B-4323-86DC-255883EF9634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08" name="Group 8">
            <a:extLst>
              <a:ext uri="{FF2B5EF4-FFF2-40B4-BE49-F238E27FC236}">
                <a16:creationId xmlns:a16="http://schemas.microsoft.com/office/drawing/2014/main" id="{34A9647E-0C17-4120-A44D-48CE14DB9642}"/>
              </a:ext>
            </a:extLst>
          </p:cNvPr>
          <p:cNvGrpSpPr/>
          <p:nvPr/>
        </p:nvGrpSpPr>
        <p:grpSpPr>
          <a:xfrm>
            <a:off x="4516312" y="731867"/>
            <a:ext cx="1081088" cy="1119188"/>
            <a:chOff x="0" y="0"/>
            <a:chExt cx="1441450" cy="1492250"/>
          </a:xfrm>
        </p:grpSpPr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8AE537B8-A820-431D-BDC7-8BED73A386D2}"/>
                </a:ext>
              </a:extLst>
            </p:cNvPr>
            <p:cNvSpPr/>
            <p:nvPr/>
          </p:nvSpPr>
          <p:spPr>
            <a:xfrm>
              <a:off x="0" y="0"/>
              <a:ext cx="1441450" cy="1492250"/>
            </a:xfrm>
            <a:custGeom>
              <a:avLst/>
              <a:gdLst/>
              <a:ahLst/>
              <a:cxnLst/>
              <a:rect l="l" t="t" r="r" b="b"/>
              <a:pathLst>
                <a:path w="1441450" h="1492250">
                  <a:moveTo>
                    <a:pt x="0" y="0"/>
                  </a:moveTo>
                  <a:lnTo>
                    <a:pt x="1441450" y="0"/>
                  </a:lnTo>
                  <a:lnTo>
                    <a:pt x="1441450" y="1492250"/>
                  </a:lnTo>
                  <a:lnTo>
                    <a:pt x="0" y="149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51" y="0"/>
            <a:ext cx="18258549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133651" y="1476880"/>
            <a:ext cx="7474410" cy="6707105"/>
            <a:chOff x="0" y="0"/>
            <a:chExt cx="9965880" cy="89428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65817" cy="8942832"/>
            </a:xfrm>
            <a:custGeom>
              <a:avLst/>
              <a:gdLst/>
              <a:ahLst/>
              <a:cxnLst/>
              <a:rect l="l" t="t" r="r" b="b"/>
              <a:pathLst>
                <a:path w="9965817" h="8942832">
                  <a:moveTo>
                    <a:pt x="0" y="0"/>
                  </a:moveTo>
                  <a:lnTo>
                    <a:pt x="9965817" y="0"/>
                  </a:lnTo>
                  <a:lnTo>
                    <a:pt x="9965817" y="8942832"/>
                  </a:lnTo>
                  <a:lnTo>
                    <a:pt x="0" y="8942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931509" y="3300422"/>
            <a:ext cx="425425" cy="834561"/>
            <a:chOff x="0" y="0"/>
            <a:chExt cx="567233" cy="1112749"/>
          </a:xfrm>
        </p:grpSpPr>
        <p:sp>
          <p:nvSpPr>
            <p:cNvPr id="9" name="Freeform 9"/>
            <p:cNvSpPr/>
            <p:nvPr/>
          </p:nvSpPr>
          <p:spPr>
            <a:xfrm>
              <a:off x="63754" y="609349"/>
              <a:ext cx="439801" cy="439930"/>
            </a:xfrm>
            <a:custGeom>
              <a:avLst/>
              <a:gdLst/>
              <a:ahLst/>
              <a:cxnLst/>
              <a:rect l="l" t="t" r="r" b="b"/>
              <a:pathLst>
                <a:path w="439801" h="439930">
                  <a:moveTo>
                    <a:pt x="351282" y="295785"/>
                  </a:moveTo>
                  <a:cubicBezTo>
                    <a:pt x="351282" y="293245"/>
                    <a:pt x="354711" y="290577"/>
                    <a:pt x="356616" y="290704"/>
                  </a:cubicBezTo>
                  <a:cubicBezTo>
                    <a:pt x="358140" y="290959"/>
                    <a:pt x="361315" y="292990"/>
                    <a:pt x="361442" y="294769"/>
                  </a:cubicBezTo>
                  <a:lnTo>
                    <a:pt x="363601" y="310771"/>
                  </a:lnTo>
                  <a:cubicBezTo>
                    <a:pt x="364363" y="316359"/>
                    <a:pt x="368554" y="320423"/>
                    <a:pt x="373634" y="320042"/>
                  </a:cubicBezTo>
                  <a:cubicBezTo>
                    <a:pt x="378333" y="319788"/>
                    <a:pt x="382905" y="315597"/>
                    <a:pt x="382778" y="310390"/>
                  </a:cubicBezTo>
                  <a:lnTo>
                    <a:pt x="382270" y="269368"/>
                  </a:lnTo>
                  <a:cubicBezTo>
                    <a:pt x="382143" y="256287"/>
                    <a:pt x="376936" y="243714"/>
                    <a:pt x="368808" y="234062"/>
                  </a:cubicBezTo>
                  <a:cubicBezTo>
                    <a:pt x="357505" y="220854"/>
                    <a:pt x="341249" y="215901"/>
                    <a:pt x="324231" y="216409"/>
                  </a:cubicBezTo>
                  <a:lnTo>
                    <a:pt x="296291" y="217298"/>
                  </a:lnTo>
                  <a:cubicBezTo>
                    <a:pt x="295148" y="217298"/>
                    <a:pt x="292354" y="219076"/>
                    <a:pt x="292481" y="220219"/>
                  </a:cubicBezTo>
                  <a:cubicBezTo>
                    <a:pt x="292989" y="224156"/>
                    <a:pt x="303022" y="240158"/>
                    <a:pt x="303530" y="262764"/>
                  </a:cubicBezTo>
                  <a:lnTo>
                    <a:pt x="304546" y="308104"/>
                  </a:lnTo>
                  <a:cubicBezTo>
                    <a:pt x="304673" y="315089"/>
                    <a:pt x="301752" y="322455"/>
                    <a:pt x="297307" y="327535"/>
                  </a:cubicBezTo>
                  <a:cubicBezTo>
                    <a:pt x="296418" y="328551"/>
                    <a:pt x="299212" y="330837"/>
                    <a:pt x="300482" y="330837"/>
                  </a:cubicBezTo>
                  <a:lnTo>
                    <a:pt x="344932" y="330710"/>
                  </a:lnTo>
                  <a:cubicBezTo>
                    <a:pt x="348488" y="330710"/>
                    <a:pt x="351409" y="327281"/>
                    <a:pt x="351409" y="323979"/>
                  </a:cubicBezTo>
                  <a:close/>
                  <a:moveTo>
                    <a:pt x="91440" y="330964"/>
                  </a:moveTo>
                  <a:lnTo>
                    <a:pt x="139954" y="330456"/>
                  </a:lnTo>
                  <a:cubicBezTo>
                    <a:pt x="137287" y="323725"/>
                    <a:pt x="132207" y="319788"/>
                    <a:pt x="132207" y="313819"/>
                  </a:cubicBezTo>
                  <a:lnTo>
                    <a:pt x="132334" y="263780"/>
                  </a:lnTo>
                  <a:cubicBezTo>
                    <a:pt x="132334" y="247905"/>
                    <a:pt x="136779" y="233808"/>
                    <a:pt x="144399" y="219203"/>
                  </a:cubicBezTo>
                  <a:cubicBezTo>
                    <a:pt x="137541" y="216282"/>
                    <a:pt x="130429" y="216282"/>
                    <a:pt x="123444" y="216663"/>
                  </a:cubicBezTo>
                  <a:lnTo>
                    <a:pt x="97536" y="217679"/>
                  </a:lnTo>
                  <a:cubicBezTo>
                    <a:pt x="74041" y="221616"/>
                    <a:pt x="56642" y="240920"/>
                    <a:pt x="54483" y="265177"/>
                  </a:cubicBezTo>
                  <a:cubicBezTo>
                    <a:pt x="53086" y="280672"/>
                    <a:pt x="53975" y="295785"/>
                    <a:pt x="53975" y="311533"/>
                  </a:cubicBezTo>
                  <a:cubicBezTo>
                    <a:pt x="53975" y="316105"/>
                    <a:pt x="59182" y="319788"/>
                    <a:pt x="62992" y="320169"/>
                  </a:cubicBezTo>
                  <a:cubicBezTo>
                    <a:pt x="66802" y="320550"/>
                    <a:pt x="71628" y="317121"/>
                    <a:pt x="72390" y="312549"/>
                  </a:cubicBezTo>
                  <a:lnTo>
                    <a:pt x="75692" y="293245"/>
                  </a:lnTo>
                  <a:cubicBezTo>
                    <a:pt x="75946" y="291467"/>
                    <a:pt x="80264" y="290197"/>
                    <a:pt x="81915" y="290959"/>
                  </a:cubicBezTo>
                  <a:cubicBezTo>
                    <a:pt x="83566" y="291721"/>
                    <a:pt x="85090" y="294515"/>
                    <a:pt x="85090" y="296547"/>
                  </a:cubicBezTo>
                  <a:lnTo>
                    <a:pt x="84836" y="324106"/>
                  </a:lnTo>
                  <a:cubicBezTo>
                    <a:pt x="84836" y="327789"/>
                    <a:pt x="87757" y="330964"/>
                    <a:pt x="91567" y="330964"/>
                  </a:cubicBezTo>
                  <a:moveTo>
                    <a:pt x="253492" y="355856"/>
                  </a:moveTo>
                  <a:cubicBezTo>
                    <a:pt x="257175" y="355856"/>
                    <a:pt x="259969" y="352046"/>
                    <a:pt x="259969" y="348998"/>
                  </a:cubicBezTo>
                  <a:lnTo>
                    <a:pt x="259715" y="280799"/>
                  </a:lnTo>
                  <a:cubicBezTo>
                    <a:pt x="259715" y="277624"/>
                    <a:pt x="263144" y="274829"/>
                    <a:pt x="265811" y="275211"/>
                  </a:cubicBezTo>
                  <a:cubicBezTo>
                    <a:pt x="268351" y="275465"/>
                    <a:pt x="270129" y="278386"/>
                    <a:pt x="270383" y="281180"/>
                  </a:cubicBezTo>
                  <a:lnTo>
                    <a:pt x="273685" y="312295"/>
                  </a:lnTo>
                  <a:cubicBezTo>
                    <a:pt x="274193" y="316994"/>
                    <a:pt x="278638" y="320296"/>
                    <a:pt x="282575" y="320042"/>
                  </a:cubicBezTo>
                  <a:cubicBezTo>
                    <a:pt x="286385" y="319915"/>
                    <a:pt x="290703" y="316359"/>
                    <a:pt x="290703" y="311914"/>
                  </a:cubicBezTo>
                  <a:lnTo>
                    <a:pt x="290449" y="268352"/>
                  </a:lnTo>
                  <a:cubicBezTo>
                    <a:pt x="290449" y="257176"/>
                    <a:pt x="288290" y="246635"/>
                    <a:pt x="284734" y="236094"/>
                  </a:cubicBezTo>
                  <a:cubicBezTo>
                    <a:pt x="278003" y="215901"/>
                    <a:pt x="260731" y="199391"/>
                    <a:pt x="239014" y="197232"/>
                  </a:cubicBezTo>
                  <a:cubicBezTo>
                    <a:pt x="225679" y="195835"/>
                    <a:pt x="212598" y="196216"/>
                    <a:pt x="199263" y="197105"/>
                  </a:cubicBezTo>
                  <a:cubicBezTo>
                    <a:pt x="180340" y="198248"/>
                    <a:pt x="164211" y="210440"/>
                    <a:pt x="155448" y="226696"/>
                  </a:cubicBezTo>
                  <a:cubicBezTo>
                    <a:pt x="150241" y="236348"/>
                    <a:pt x="146685" y="246635"/>
                    <a:pt x="146431" y="257684"/>
                  </a:cubicBezTo>
                  <a:lnTo>
                    <a:pt x="144907" y="312422"/>
                  </a:lnTo>
                  <a:cubicBezTo>
                    <a:pt x="144780" y="316613"/>
                    <a:pt x="150114" y="320042"/>
                    <a:pt x="153289" y="320042"/>
                  </a:cubicBezTo>
                  <a:cubicBezTo>
                    <a:pt x="156972" y="320169"/>
                    <a:pt x="161417" y="317248"/>
                    <a:pt x="161925" y="312803"/>
                  </a:cubicBezTo>
                  <a:lnTo>
                    <a:pt x="165735" y="280418"/>
                  </a:lnTo>
                  <a:cubicBezTo>
                    <a:pt x="165989" y="277751"/>
                    <a:pt x="168910" y="275211"/>
                    <a:pt x="171069" y="275211"/>
                  </a:cubicBezTo>
                  <a:cubicBezTo>
                    <a:pt x="172974" y="275211"/>
                    <a:pt x="176022" y="277878"/>
                    <a:pt x="176022" y="280037"/>
                  </a:cubicBezTo>
                  <a:lnTo>
                    <a:pt x="176022" y="348998"/>
                  </a:lnTo>
                  <a:cubicBezTo>
                    <a:pt x="176022" y="353189"/>
                    <a:pt x="179451" y="355983"/>
                    <a:pt x="183261" y="355983"/>
                  </a:cubicBezTo>
                  <a:close/>
                  <a:moveTo>
                    <a:pt x="282956" y="166752"/>
                  </a:moveTo>
                  <a:cubicBezTo>
                    <a:pt x="282956" y="147448"/>
                    <a:pt x="267335" y="131827"/>
                    <a:pt x="248031" y="131827"/>
                  </a:cubicBezTo>
                  <a:cubicBezTo>
                    <a:pt x="228727" y="131827"/>
                    <a:pt x="213106" y="147448"/>
                    <a:pt x="213106" y="166752"/>
                  </a:cubicBezTo>
                  <a:cubicBezTo>
                    <a:pt x="213106" y="186056"/>
                    <a:pt x="228727" y="201677"/>
                    <a:pt x="248031" y="201677"/>
                  </a:cubicBezTo>
                  <a:cubicBezTo>
                    <a:pt x="267335" y="201677"/>
                    <a:pt x="282956" y="186056"/>
                    <a:pt x="282956" y="166752"/>
                  </a:cubicBezTo>
                  <a:moveTo>
                    <a:pt x="82423" y="166752"/>
                  </a:moveTo>
                  <a:cubicBezTo>
                    <a:pt x="82423" y="147448"/>
                    <a:pt x="66802" y="131827"/>
                    <a:pt x="47498" y="131827"/>
                  </a:cubicBezTo>
                  <a:cubicBezTo>
                    <a:pt x="28194" y="131827"/>
                    <a:pt x="12573" y="147448"/>
                    <a:pt x="12573" y="166752"/>
                  </a:cubicBezTo>
                  <a:cubicBezTo>
                    <a:pt x="12573" y="186056"/>
                    <a:pt x="28194" y="201677"/>
                    <a:pt x="47498" y="201677"/>
                  </a:cubicBezTo>
                  <a:cubicBezTo>
                    <a:pt x="66802" y="201677"/>
                    <a:pt x="82423" y="186056"/>
                    <a:pt x="82423" y="166752"/>
                  </a:cubicBezTo>
                  <a:moveTo>
                    <a:pt x="190119" y="137288"/>
                  </a:moveTo>
                  <a:cubicBezTo>
                    <a:pt x="190119" y="113920"/>
                    <a:pt x="171196" y="94997"/>
                    <a:pt x="147701" y="94997"/>
                  </a:cubicBezTo>
                  <a:cubicBezTo>
                    <a:pt x="124206" y="94997"/>
                    <a:pt x="105410" y="113920"/>
                    <a:pt x="105410" y="137288"/>
                  </a:cubicBezTo>
                  <a:cubicBezTo>
                    <a:pt x="105410" y="160656"/>
                    <a:pt x="124333" y="179706"/>
                    <a:pt x="147701" y="179706"/>
                  </a:cubicBezTo>
                  <a:cubicBezTo>
                    <a:pt x="171069" y="179706"/>
                    <a:pt x="190119" y="160783"/>
                    <a:pt x="190119" y="137288"/>
                  </a:cubicBezTo>
                  <a:moveTo>
                    <a:pt x="439801" y="219965"/>
                  </a:moveTo>
                  <a:cubicBezTo>
                    <a:pt x="439801" y="341378"/>
                    <a:pt x="341376" y="439930"/>
                    <a:pt x="219837" y="439930"/>
                  </a:cubicBezTo>
                  <a:cubicBezTo>
                    <a:pt x="98298" y="439930"/>
                    <a:pt x="0" y="341378"/>
                    <a:pt x="0" y="219965"/>
                  </a:cubicBezTo>
                  <a:cubicBezTo>
                    <a:pt x="0" y="98553"/>
                    <a:pt x="98425" y="0"/>
                    <a:pt x="219964" y="0"/>
                  </a:cubicBezTo>
                  <a:cubicBezTo>
                    <a:pt x="341503" y="0"/>
                    <a:pt x="439801" y="98553"/>
                    <a:pt x="439801" y="219965"/>
                  </a:cubicBezTo>
                </a:path>
              </a:pathLst>
            </a:custGeom>
            <a:solidFill>
              <a:srgbClr val="6E512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63500" y="63500"/>
              <a:ext cx="440182" cy="439930"/>
            </a:xfrm>
            <a:custGeom>
              <a:avLst/>
              <a:gdLst/>
              <a:ahLst/>
              <a:cxnLst/>
              <a:rect l="l" t="t" r="r" b="b"/>
              <a:pathLst>
                <a:path w="440182" h="439930">
                  <a:moveTo>
                    <a:pt x="182499" y="362460"/>
                  </a:moveTo>
                  <a:cubicBezTo>
                    <a:pt x="187706" y="362460"/>
                    <a:pt x="190881" y="357507"/>
                    <a:pt x="190627" y="353570"/>
                  </a:cubicBezTo>
                  <a:cubicBezTo>
                    <a:pt x="190373" y="350268"/>
                    <a:pt x="187071" y="345823"/>
                    <a:pt x="183007" y="345823"/>
                  </a:cubicBezTo>
                  <a:lnTo>
                    <a:pt x="154305" y="345950"/>
                  </a:lnTo>
                  <a:cubicBezTo>
                    <a:pt x="150368" y="345950"/>
                    <a:pt x="148082" y="351665"/>
                    <a:pt x="148209" y="354586"/>
                  </a:cubicBezTo>
                  <a:cubicBezTo>
                    <a:pt x="148336" y="357126"/>
                    <a:pt x="150876" y="362206"/>
                    <a:pt x="154305" y="362206"/>
                  </a:cubicBezTo>
                  <a:close/>
                  <a:moveTo>
                    <a:pt x="261239" y="361698"/>
                  </a:moveTo>
                  <a:cubicBezTo>
                    <a:pt x="266192" y="356618"/>
                    <a:pt x="266700" y="351919"/>
                    <a:pt x="264414" y="346966"/>
                  </a:cubicBezTo>
                  <a:cubicBezTo>
                    <a:pt x="262382" y="342521"/>
                    <a:pt x="257810" y="340362"/>
                    <a:pt x="252603" y="340489"/>
                  </a:cubicBezTo>
                  <a:lnTo>
                    <a:pt x="221107" y="340743"/>
                  </a:lnTo>
                  <a:cubicBezTo>
                    <a:pt x="215392" y="340743"/>
                    <a:pt x="210312" y="345315"/>
                    <a:pt x="208661" y="350903"/>
                  </a:cubicBezTo>
                  <a:cubicBezTo>
                    <a:pt x="208026" y="353189"/>
                    <a:pt x="208915" y="357507"/>
                    <a:pt x="210312" y="359031"/>
                  </a:cubicBezTo>
                  <a:cubicBezTo>
                    <a:pt x="211963" y="360809"/>
                    <a:pt x="215519" y="362079"/>
                    <a:pt x="218313" y="362079"/>
                  </a:cubicBezTo>
                  <a:close/>
                  <a:moveTo>
                    <a:pt x="167386" y="284101"/>
                  </a:moveTo>
                  <a:cubicBezTo>
                    <a:pt x="193675" y="304675"/>
                    <a:pt x="228981" y="297436"/>
                    <a:pt x="251333" y="273179"/>
                  </a:cubicBezTo>
                  <a:cubicBezTo>
                    <a:pt x="261112" y="262638"/>
                    <a:pt x="268732" y="250954"/>
                    <a:pt x="274320" y="236730"/>
                  </a:cubicBezTo>
                  <a:cubicBezTo>
                    <a:pt x="234315" y="219838"/>
                    <a:pt x="180975" y="219711"/>
                    <a:pt x="162433" y="261241"/>
                  </a:cubicBezTo>
                  <a:lnTo>
                    <a:pt x="152908" y="265813"/>
                  </a:lnTo>
                  <a:lnTo>
                    <a:pt x="153035" y="205233"/>
                  </a:lnTo>
                  <a:lnTo>
                    <a:pt x="153797" y="189231"/>
                  </a:lnTo>
                  <a:cubicBezTo>
                    <a:pt x="159512" y="172467"/>
                    <a:pt x="190627" y="140209"/>
                    <a:pt x="193675" y="151385"/>
                  </a:cubicBezTo>
                  <a:cubicBezTo>
                    <a:pt x="194056" y="152782"/>
                    <a:pt x="193929" y="156719"/>
                    <a:pt x="192786" y="157735"/>
                  </a:cubicBezTo>
                  <a:cubicBezTo>
                    <a:pt x="182499" y="166752"/>
                    <a:pt x="171831" y="176912"/>
                    <a:pt x="166116" y="189739"/>
                  </a:cubicBezTo>
                  <a:cubicBezTo>
                    <a:pt x="165481" y="191263"/>
                    <a:pt x="164973" y="194057"/>
                    <a:pt x="165354" y="195200"/>
                  </a:cubicBezTo>
                  <a:cubicBezTo>
                    <a:pt x="167259" y="200407"/>
                    <a:pt x="208407" y="202439"/>
                    <a:pt x="230124" y="166244"/>
                  </a:cubicBezTo>
                  <a:cubicBezTo>
                    <a:pt x="241427" y="147448"/>
                    <a:pt x="245999" y="126239"/>
                    <a:pt x="246253" y="103887"/>
                  </a:cubicBezTo>
                  <a:cubicBezTo>
                    <a:pt x="246253" y="102109"/>
                    <a:pt x="243332" y="99061"/>
                    <a:pt x="241681" y="99188"/>
                  </a:cubicBezTo>
                  <a:cubicBezTo>
                    <a:pt x="225806" y="100077"/>
                    <a:pt x="211328" y="102109"/>
                    <a:pt x="197104" y="108459"/>
                  </a:cubicBezTo>
                  <a:cubicBezTo>
                    <a:pt x="173736" y="118873"/>
                    <a:pt x="156337" y="138812"/>
                    <a:pt x="151638" y="164212"/>
                  </a:cubicBezTo>
                  <a:lnTo>
                    <a:pt x="150622" y="175769"/>
                  </a:lnTo>
                  <a:cubicBezTo>
                    <a:pt x="146431" y="172086"/>
                    <a:pt x="142621" y="171451"/>
                    <a:pt x="137033" y="174753"/>
                  </a:cubicBezTo>
                  <a:cubicBezTo>
                    <a:pt x="136652" y="146813"/>
                    <a:pt x="121031" y="122556"/>
                    <a:pt x="96266" y="109221"/>
                  </a:cubicBezTo>
                  <a:cubicBezTo>
                    <a:pt x="83947" y="102617"/>
                    <a:pt x="71247" y="99315"/>
                    <a:pt x="57150" y="96648"/>
                  </a:cubicBezTo>
                  <a:cubicBezTo>
                    <a:pt x="55499" y="96267"/>
                    <a:pt x="51816" y="98807"/>
                    <a:pt x="51562" y="100712"/>
                  </a:cubicBezTo>
                  <a:cubicBezTo>
                    <a:pt x="49530" y="120778"/>
                    <a:pt x="51181" y="140463"/>
                    <a:pt x="59182" y="158751"/>
                  </a:cubicBezTo>
                  <a:cubicBezTo>
                    <a:pt x="77216" y="200153"/>
                    <a:pt x="121666" y="201042"/>
                    <a:pt x="122428" y="196724"/>
                  </a:cubicBezTo>
                  <a:lnTo>
                    <a:pt x="123190" y="192406"/>
                  </a:lnTo>
                  <a:lnTo>
                    <a:pt x="124079" y="187326"/>
                  </a:lnTo>
                  <a:cubicBezTo>
                    <a:pt x="124333" y="186183"/>
                    <a:pt x="127762" y="185294"/>
                    <a:pt x="128524" y="186056"/>
                  </a:cubicBezTo>
                  <a:cubicBezTo>
                    <a:pt x="130429" y="187834"/>
                    <a:pt x="132207" y="193168"/>
                    <a:pt x="132207" y="196216"/>
                  </a:cubicBezTo>
                  <a:lnTo>
                    <a:pt x="203200" y="302897"/>
                  </a:lnTo>
                  <a:lnTo>
                    <a:pt x="191516" y="288800"/>
                  </a:lnTo>
                  <a:lnTo>
                    <a:pt x="188214" y="274830"/>
                  </a:lnTo>
                  <a:cubicBezTo>
                    <a:pt x="171577" y="234063"/>
                    <a:pt x="125476" y="222378"/>
                    <a:pt x="83693" y="235206"/>
                  </a:cubicBezTo>
                  <a:cubicBezTo>
                    <a:pt x="87503" y="254637"/>
                    <a:pt x="95631" y="272925"/>
                    <a:pt x="108077" y="287657"/>
                  </a:cubicBezTo>
                  <a:cubicBezTo>
                    <a:pt x="126873" y="310009"/>
                    <a:pt x="155829" y="316867"/>
                    <a:pt x="183134" y="307088"/>
                  </a:cubicBezTo>
                  <a:cubicBezTo>
                    <a:pt x="195072" y="308485"/>
                    <a:pt x="202946" y="325630"/>
                    <a:pt x="203073" y="336806"/>
                  </a:cubicBezTo>
                  <a:lnTo>
                    <a:pt x="203581" y="378589"/>
                  </a:lnTo>
                  <a:cubicBezTo>
                    <a:pt x="203708" y="385193"/>
                    <a:pt x="223774" y="385193"/>
                    <a:pt x="223774" y="378716"/>
                  </a:cubicBezTo>
                  <a:lnTo>
                    <a:pt x="223774" y="297055"/>
                  </a:lnTo>
                  <a:cubicBezTo>
                    <a:pt x="223774" y="289054"/>
                    <a:pt x="226314" y="283212"/>
                    <a:pt x="231775" y="277624"/>
                  </a:cubicBezTo>
                  <a:cubicBezTo>
                    <a:pt x="243459" y="265813"/>
                    <a:pt x="257302" y="257177"/>
                    <a:pt x="274066" y="254002"/>
                  </a:cubicBezTo>
                  <a:cubicBezTo>
                    <a:pt x="276860" y="253494"/>
                    <a:pt x="279908" y="255018"/>
                    <a:pt x="280289" y="257939"/>
                  </a:cubicBezTo>
                  <a:cubicBezTo>
                    <a:pt x="280543" y="259844"/>
                    <a:pt x="278384" y="262511"/>
                    <a:pt x="276352" y="263146"/>
                  </a:cubicBezTo>
                  <a:cubicBezTo>
                    <a:pt x="262255" y="266956"/>
                    <a:pt x="248031" y="271528"/>
                    <a:pt x="238379" y="283720"/>
                  </a:cubicBezTo>
                  <a:moveTo>
                    <a:pt x="440182" y="219838"/>
                  </a:moveTo>
                  <a:cubicBezTo>
                    <a:pt x="440182" y="341378"/>
                    <a:pt x="341630" y="439931"/>
                    <a:pt x="220091" y="439931"/>
                  </a:cubicBezTo>
                  <a:cubicBezTo>
                    <a:pt x="98552" y="439931"/>
                    <a:pt x="0" y="341632"/>
                    <a:pt x="0" y="220092"/>
                  </a:cubicBezTo>
                  <a:cubicBezTo>
                    <a:pt x="0" y="98553"/>
                    <a:pt x="98552" y="0"/>
                    <a:pt x="220091" y="0"/>
                  </a:cubicBezTo>
                  <a:cubicBezTo>
                    <a:pt x="341630" y="0"/>
                    <a:pt x="440182" y="98553"/>
                    <a:pt x="440182" y="220092"/>
                  </a:cubicBezTo>
                </a:path>
              </a:pathLst>
            </a:custGeom>
            <a:solidFill>
              <a:srgbClr val="C6483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202979" y="326800"/>
              <a:ext cx="37559" cy="30072"/>
            </a:xfrm>
            <a:custGeom>
              <a:avLst/>
              <a:gdLst/>
              <a:ahLst/>
              <a:cxnLst/>
              <a:rect l="l" t="t" r="r" b="b"/>
              <a:pathLst>
                <a:path w="37559" h="30072">
                  <a:moveTo>
                    <a:pt x="37432" y="21690"/>
                  </a:moveTo>
                  <a:cubicBezTo>
                    <a:pt x="37686" y="24484"/>
                    <a:pt x="35527" y="28675"/>
                    <a:pt x="33622" y="30072"/>
                  </a:cubicBezTo>
                  <a:cubicBezTo>
                    <a:pt x="23208" y="21436"/>
                    <a:pt x="14064" y="14959"/>
                    <a:pt x="2507" y="8990"/>
                  </a:cubicBezTo>
                  <a:cubicBezTo>
                    <a:pt x="348" y="7847"/>
                    <a:pt x="-668" y="4164"/>
                    <a:pt x="475" y="1751"/>
                  </a:cubicBezTo>
                  <a:cubicBezTo>
                    <a:pt x="3650" y="-5488"/>
                    <a:pt x="27907" y="11403"/>
                    <a:pt x="37559" y="21817"/>
                  </a:cubicBezTo>
                </a:path>
              </a:pathLst>
            </a:custGeom>
            <a:solidFill>
              <a:srgbClr val="C64832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36175" y="217218"/>
              <a:ext cx="23921" cy="26623"/>
            </a:xfrm>
            <a:custGeom>
              <a:avLst/>
              <a:gdLst/>
              <a:ahLst/>
              <a:cxnLst/>
              <a:rect l="l" t="t" r="r" b="b"/>
              <a:pathLst>
                <a:path w="23921" h="26623">
                  <a:moveTo>
                    <a:pt x="23921" y="25226"/>
                  </a:moveTo>
                  <a:lnTo>
                    <a:pt x="18841" y="24337"/>
                  </a:lnTo>
                  <a:cubicBezTo>
                    <a:pt x="17952" y="24210"/>
                    <a:pt x="16555" y="25480"/>
                    <a:pt x="15285" y="26623"/>
                  </a:cubicBezTo>
                  <a:lnTo>
                    <a:pt x="807" y="7573"/>
                  </a:lnTo>
                  <a:cubicBezTo>
                    <a:pt x="-82" y="6430"/>
                    <a:pt x="-336" y="2874"/>
                    <a:pt x="553" y="1604"/>
                  </a:cubicBezTo>
                  <a:cubicBezTo>
                    <a:pt x="5125" y="-5635"/>
                    <a:pt x="18714" y="13288"/>
                    <a:pt x="23921" y="25353"/>
                  </a:cubicBezTo>
                </a:path>
              </a:pathLst>
            </a:custGeom>
            <a:solidFill>
              <a:srgbClr val="C6483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2959008" y="4154691"/>
            <a:ext cx="422996" cy="430149"/>
            <a:chOff x="0" y="0"/>
            <a:chExt cx="563994" cy="573532"/>
          </a:xfrm>
        </p:grpSpPr>
        <p:sp>
          <p:nvSpPr>
            <p:cNvPr id="14" name="Freeform 14"/>
            <p:cNvSpPr/>
            <p:nvPr/>
          </p:nvSpPr>
          <p:spPr>
            <a:xfrm>
              <a:off x="63458" y="63475"/>
              <a:ext cx="436993" cy="433559"/>
            </a:xfrm>
            <a:custGeom>
              <a:avLst/>
              <a:gdLst/>
              <a:ahLst/>
              <a:cxnLst/>
              <a:rect l="l" t="t" r="r" b="b"/>
              <a:pathLst>
                <a:path w="436993" h="433559">
                  <a:moveTo>
                    <a:pt x="291891" y="337847"/>
                  </a:moveTo>
                  <a:cubicBezTo>
                    <a:pt x="295828" y="350674"/>
                    <a:pt x="297479" y="362993"/>
                    <a:pt x="297479" y="376709"/>
                  </a:cubicBezTo>
                  <a:cubicBezTo>
                    <a:pt x="297479" y="378487"/>
                    <a:pt x="300146" y="381154"/>
                    <a:pt x="301797" y="381154"/>
                  </a:cubicBezTo>
                  <a:lnTo>
                    <a:pt x="333929" y="381154"/>
                  </a:lnTo>
                  <a:cubicBezTo>
                    <a:pt x="338120" y="381154"/>
                    <a:pt x="341676" y="377598"/>
                    <a:pt x="341041" y="373280"/>
                  </a:cubicBezTo>
                  <a:lnTo>
                    <a:pt x="337231" y="342546"/>
                  </a:lnTo>
                  <a:cubicBezTo>
                    <a:pt x="332532" y="321337"/>
                    <a:pt x="319450" y="303811"/>
                    <a:pt x="300273" y="293143"/>
                  </a:cubicBezTo>
                  <a:cubicBezTo>
                    <a:pt x="290494" y="287809"/>
                    <a:pt x="280207" y="284380"/>
                    <a:pt x="269031" y="280951"/>
                  </a:cubicBezTo>
                  <a:cubicBezTo>
                    <a:pt x="263062" y="292254"/>
                    <a:pt x="255188" y="300128"/>
                    <a:pt x="246171" y="308383"/>
                  </a:cubicBezTo>
                  <a:lnTo>
                    <a:pt x="222549" y="330227"/>
                  </a:lnTo>
                  <a:cubicBezTo>
                    <a:pt x="221025" y="331624"/>
                    <a:pt x="217977" y="333783"/>
                    <a:pt x="216325" y="333529"/>
                  </a:cubicBezTo>
                  <a:cubicBezTo>
                    <a:pt x="214801" y="333275"/>
                    <a:pt x="212388" y="331370"/>
                    <a:pt x="210991" y="330100"/>
                  </a:cubicBezTo>
                  <a:lnTo>
                    <a:pt x="174415" y="296191"/>
                  </a:lnTo>
                  <a:cubicBezTo>
                    <a:pt x="165906" y="288317"/>
                    <a:pt x="163747" y="279808"/>
                    <a:pt x="158540" y="281586"/>
                  </a:cubicBezTo>
                  <a:cubicBezTo>
                    <a:pt x="148253" y="285269"/>
                    <a:pt x="138982" y="288444"/>
                    <a:pt x="129711" y="294032"/>
                  </a:cubicBezTo>
                  <a:cubicBezTo>
                    <a:pt x="113709" y="303811"/>
                    <a:pt x="102278" y="319559"/>
                    <a:pt x="97452" y="337720"/>
                  </a:cubicBezTo>
                  <a:cubicBezTo>
                    <a:pt x="94277" y="349404"/>
                    <a:pt x="93261" y="360961"/>
                    <a:pt x="92626" y="373153"/>
                  </a:cubicBezTo>
                  <a:cubicBezTo>
                    <a:pt x="92372" y="377344"/>
                    <a:pt x="95547" y="381027"/>
                    <a:pt x="99738" y="381027"/>
                  </a:cubicBezTo>
                  <a:lnTo>
                    <a:pt x="130600" y="381027"/>
                  </a:lnTo>
                  <a:cubicBezTo>
                    <a:pt x="133013" y="381027"/>
                    <a:pt x="135172" y="377979"/>
                    <a:pt x="135172" y="375566"/>
                  </a:cubicBezTo>
                  <a:cubicBezTo>
                    <a:pt x="134918" y="361850"/>
                    <a:pt x="136188" y="349277"/>
                    <a:pt x="140125" y="336323"/>
                  </a:cubicBezTo>
                  <a:cubicBezTo>
                    <a:pt x="141014" y="333402"/>
                    <a:pt x="145459" y="331751"/>
                    <a:pt x="147872" y="332386"/>
                  </a:cubicBezTo>
                  <a:cubicBezTo>
                    <a:pt x="151428" y="333275"/>
                    <a:pt x="152698" y="336450"/>
                    <a:pt x="152317" y="340260"/>
                  </a:cubicBezTo>
                  <a:lnTo>
                    <a:pt x="148253" y="374550"/>
                  </a:lnTo>
                  <a:cubicBezTo>
                    <a:pt x="147872" y="377598"/>
                    <a:pt x="151174" y="381281"/>
                    <a:pt x="154476" y="381281"/>
                  </a:cubicBezTo>
                  <a:lnTo>
                    <a:pt x="277032" y="381281"/>
                  </a:lnTo>
                  <a:cubicBezTo>
                    <a:pt x="281096" y="381281"/>
                    <a:pt x="283763" y="378487"/>
                    <a:pt x="283636" y="374296"/>
                  </a:cubicBezTo>
                  <a:cubicBezTo>
                    <a:pt x="283382" y="363120"/>
                    <a:pt x="281858" y="352452"/>
                    <a:pt x="279064" y="341403"/>
                  </a:cubicBezTo>
                  <a:cubicBezTo>
                    <a:pt x="278048" y="337339"/>
                    <a:pt x="280207" y="333529"/>
                    <a:pt x="283763" y="332513"/>
                  </a:cubicBezTo>
                  <a:cubicBezTo>
                    <a:pt x="287446" y="331370"/>
                    <a:pt x="290875" y="334164"/>
                    <a:pt x="292018" y="337974"/>
                  </a:cubicBezTo>
                  <a:moveTo>
                    <a:pt x="216961" y="316892"/>
                  </a:moveTo>
                  <a:lnTo>
                    <a:pt x="254045" y="280824"/>
                  </a:lnTo>
                  <a:lnTo>
                    <a:pt x="246044" y="270918"/>
                  </a:lnTo>
                  <a:cubicBezTo>
                    <a:pt x="227629" y="281205"/>
                    <a:pt x="205276" y="280951"/>
                    <a:pt x="186353" y="271299"/>
                  </a:cubicBezTo>
                  <a:cubicBezTo>
                    <a:pt x="183940" y="275744"/>
                    <a:pt x="181908" y="278030"/>
                    <a:pt x="178098" y="280951"/>
                  </a:cubicBezTo>
                  <a:lnTo>
                    <a:pt x="202355" y="303684"/>
                  </a:lnTo>
                  <a:close/>
                  <a:moveTo>
                    <a:pt x="240837" y="232564"/>
                  </a:moveTo>
                  <a:cubicBezTo>
                    <a:pt x="253156" y="218594"/>
                    <a:pt x="261538" y="201321"/>
                    <a:pt x="264586" y="182906"/>
                  </a:cubicBezTo>
                  <a:cubicBezTo>
                    <a:pt x="266745" y="170333"/>
                    <a:pt x="259887" y="159665"/>
                    <a:pt x="249092" y="154077"/>
                  </a:cubicBezTo>
                  <a:cubicBezTo>
                    <a:pt x="232836" y="145695"/>
                    <a:pt x="218104" y="136170"/>
                    <a:pt x="204514" y="123089"/>
                  </a:cubicBezTo>
                  <a:cubicBezTo>
                    <a:pt x="197783" y="130582"/>
                    <a:pt x="190925" y="137059"/>
                    <a:pt x="182035" y="140996"/>
                  </a:cubicBezTo>
                  <a:lnTo>
                    <a:pt x="155238" y="152807"/>
                  </a:lnTo>
                  <a:cubicBezTo>
                    <a:pt x="143554" y="157887"/>
                    <a:pt x="135807" y="169698"/>
                    <a:pt x="138347" y="182906"/>
                  </a:cubicBezTo>
                  <a:cubicBezTo>
                    <a:pt x="142030" y="202845"/>
                    <a:pt x="151047" y="222023"/>
                    <a:pt x="165271" y="236374"/>
                  </a:cubicBezTo>
                  <a:cubicBezTo>
                    <a:pt x="186988" y="258091"/>
                    <a:pt x="219628" y="256313"/>
                    <a:pt x="240710" y="232437"/>
                  </a:cubicBezTo>
                  <a:moveTo>
                    <a:pt x="279318" y="185573"/>
                  </a:moveTo>
                  <a:cubicBezTo>
                    <a:pt x="276778" y="203607"/>
                    <a:pt x="264078" y="229516"/>
                    <a:pt x="251251" y="242089"/>
                  </a:cubicBezTo>
                  <a:cubicBezTo>
                    <a:pt x="249981" y="243359"/>
                    <a:pt x="248584" y="246153"/>
                    <a:pt x="249092" y="247423"/>
                  </a:cubicBezTo>
                  <a:cubicBezTo>
                    <a:pt x="249600" y="248566"/>
                    <a:pt x="251886" y="250471"/>
                    <a:pt x="253156" y="250979"/>
                  </a:cubicBezTo>
                  <a:lnTo>
                    <a:pt x="284779" y="262663"/>
                  </a:lnTo>
                  <a:cubicBezTo>
                    <a:pt x="289732" y="264568"/>
                    <a:pt x="293669" y="266219"/>
                    <a:pt x="298622" y="263679"/>
                  </a:cubicBezTo>
                  <a:cubicBezTo>
                    <a:pt x="301670" y="262155"/>
                    <a:pt x="305988" y="257710"/>
                    <a:pt x="305480" y="253265"/>
                  </a:cubicBezTo>
                  <a:cubicBezTo>
                    <a:pt x="303321" y="237771"/>
                    <a:pt x="283255" y="228119"/>
                    <a:pt x="289224" y="218213"/>
                  </a:cubicBezTo>
                  <a:lnTo>
                    <a:pt x="299384" y="201448"/>
                  </a:lnTo>
                  <a:cubicBezTo>
                    <a:pt x="313735" y="177826"/>
                    <a:pt x="294050" y="161824"/>
                    <a:pt x="288843" y="140361"/>
                  </a:cubicBezTo>
                  <a:lnTo>
                    <a:pt x="281858" y="111024"/>
                  </a:lnTo>
                  <a:cubicBezTo>
                    <a:pt x="276016" y="93879"/>
                    <a:pt x="266491" y="78893"/>
                    <a:pt x="251505" y="68606"/>
                  </a:cubicBezTo>
                  <a:cubicBezTo>
                    <a:pt x="249473" y="67209"/>
                    <a:pt x="245028" y="66320"/>
                    <a:pt x="243504" y="68098"/>
                  </a:cubicBezTo>
                  <a:lnTo>
                    <a:pt x="216834" y="102134"/>
                  </a:lnTo>
                  <a:cubicBezTo>
                    <a:pt x="213658" y="101626"/>
                    <a:pt x="210991" y="98959"/>
                    <a:pt x="210356" y="96419"/>
                  </a:cubicBezTo>
                  <a:cubicBezTo>
                    <a:pt x="209848" y="94387"/>
                    <a:pt x="211372" y="91085"/>
                    <a:pt x="213023" y="89053"/>
                  </a:cubicBezTo>
                  <a:lnTo>
                    <a:pt x="231439" y="65558"/>
                  </a:lnTo>
                  <a:cubicBezTo>
                    <a:pt x="232201" y="64542"/>
                    <a:pt x="233344" y="61748"/>
                    <a:pt x="232709" y="60859"/>
                  </a:cubicBezTo>
                  <a:lnTo>
                    <a:pt x="229915" y="57303"/>
                  </a:lnTo>
                  <a:cubicBezTo>
                    <a:pt x="191052" y="43587"/>
                    <a:pt x="148380" y="59208"/>
                    <a:pt x="128822" y="95657"/>
                  </a:cubicBezTo>
                  <a:cubicBezTo>
                    <a:pt x="122726" y="107341"/>
                    <a:pt x="118789" y="119152"/>
                    <a:pt x="116376" y="132233"/>
                  </a:cubicBezTo>
                  <a:cubicBezTo>
                    <a:pt x="113836" y="145949"/>
                    <a:pt x="109137" y="158649"/>
                    <a:pt x="103294" y="171095"/>
                  </a:cubicBezTo>
                  <a:cubicBezTo>
                    <a:pt x="95674" y="187224"/>
                    <a:pt x="101643" y="201702"/>
                    <a:pt x="112947" y="215038"/>
                  </a:cubicBezTo>
                  <a:cubicBezTo>
                    <a:pt x="123869" y="227992"/>
                    <a:pt x="107740" y="233834"/>
                    <a:pt x="101008" y="247169"/>
                  </a:cubicBezTo>
                  <a:cubicBezTo>
                    <a:pt x="98722" y="251741"/>
                    <a:pt x="99230" y="257075"/>
                    <a:pt x="102151" y="260631"/>
                  </a:cubicBezTo>
                  <a:cubicBezTo>
                    <a:pt x="104437" y="263552"/>
                    <a:pt x="109137" y="266092"/>
                    <a:pt x="113328" y="264441"/>
                  </a:cubicBezTo>
                  <a:lnTo>
                    <a:pt x="139871" y="254154"/>
                  </a:lnTo>
                  <a:cubicBezTo>
                    <a:pt x="144824" y="252249"/>
                    <a:pt x="147999" y="246026"/>
                    <a:pt x="149269" y="240819"/>
                  </a:cubicBezTo>
                  <a:cubicBezTo>
                    <a:pt x="137204" y="223293"/>
                    <a:pt x="127806" y="204877"/>
                    <a:pt x="125012" y="184049"/>
                  </a:cubicBezTo>
                  <a:cubicBezTo>
                    <a:pt x="122218" y="163475"/>
                    <a:pt x="133394" y="146457"/>
                    <a:pt x="152317" y="139472"/>
                  </a:cubicBezTo>
                  <a:cubicBezTo>
                    <a:pt x="164128" y="135154"/>
                    <a:pt x="175431" y="130201"/>
                    <a:pt x="185591" y="122962"/>
                  </a:cubicBezTo>
                  <a:cubicBezTo>
                    <a:pt x="200196" y="112548"/>
                    <a:pt x="197402" y="101118"/>
                    <a:pt x="205276" y="101626"/>
                  </a:cubicBezTo>
                  <a:cubicBezTo>
                    <a:pt x="209848" y="101880"/>
                    <a:pt x="208832" y="108738"/>
                    <a:pt x="217342" y="116739"/>
                  </a:cubicBezTo>
                  <a:cubicBezTo>
                    <a:pt x="228899" y="127534"/>
                    <a:pt x="241853" y="135535"/>
                    <a:pt x="255950" y="142774"/>
                  </a:cubicBezTo>
                  <a:cubicBezTo>
                    <a:pt x="272206" y="151156"/>
                    <a:pt x="282112" y="166523"/>
                    <a:pt x="279445" y="185700"/>
                  </a:cubicBezTo>
                  <a:moveTo>
                    <a:pt x="355265" y="372645"/>
                  </a:moveTo>
                  <a:cubicBezTo>
                    <a:pt x="322371" y="404269"/>
                    <a:pt x="282239" y="424081"/>
                    <a:pt x="237789" y="430939"/>
                  </a:cubicBezTo>
                  <a:cubicBezTo>
                    <a:pt x="162604" y="442496"/>
                    <a:pt x="86149" y="415445"/>
                    <a:pt x="37000" y="357278"/>
                  </a:cubicBezTo>
                  <a:cubicBezTo>
                    <a:pt x="17696" y="330227"/>
                    <a:pt x="1059" y="279808"/>
                    <a:pt x="43" y="227611"/>
                  </a:cubicBezTo>
                  <a:cubicBezTo>
                    <a:pt x="-1100" y="166650"/>
                    <a:pt x="20871" y="107722"/>
                    <a:pt x="63670" y="64542"/>
                  </a:cubicBezTo>
                  <a:cubicBezTo>
                    <a:pt x="131616" y="-3912"/>
                    <a:pt x="238170" y="-19787"/>
                    <a:pt x="323006" y="25933"/>
                  </a:cubicBezTo>
                  <a:cubicBezTo>
                    <a:pt x="381427" y="57430"/>
                    <a:pt x="421559" y="112675"/>
                    <a:pt x="433116" y="178461"/>
                  </a:cubicBezTo>
                  <a:cubicBezTo>
                    <a:pt x="440356" y="220118"/>
                    <a:pt x="437562" y="262790"/>
                    <a:pt x="423845" y="303049"/>
                  </a:cubicBezTo>
                  <a:cubicBezTo>
                    <a:pt x="412923" y="335053"/>
                    <a:pt x="394127" y="362231"/>
                    <a:pt x="369616" y="385726"/>
                  </a:cubicBezTo>
                </a:path>
              </a:pathLst>
            </a:custGeom>
            <a:solidFill>
              <a:srgbClr val="70A83B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15551" y="366730"/>
              <a:ext cx="25591" cy="26119"/>
            </a:xfrm>
            <a:custGeom>
              <a:avLst/>
              <a:gdLst/>
              <a:ahLst/>
              <a:cxnLst/>
              <a:rect l="l" t="t" r="r" b="b"/>
              <a:pathLst>
                <a:path w="25591" h="26119">
                  <a:moveTo>
                    <a:pt x="22830" y="14653"/>
                  </a:moveTo>
                  <a:cubicBezTo>
                    <a:pt x="25751" y="17701"/>
                    <a:pt x="26640" y="21130"/>
                    <a:pt x="24100" y="24051"/>
                  </a:cubicBezTo>
                  <a:cubicBezTo>
                    <a:pt x="21560" y="26972"/>
                    <a:pt x="17242" y="26718"/>
                    <a:pt x="14321" y="23797"/>
                  </a:cubicBezTo>
                  <a:lnTo>
                    <a:pt x="1875" y="11097"/>
                  </a:lnTo>
                  <a:cubicBezTo>
                    <a:pt x="-538" y="8684"/>
                    <a:pt x="-665" y="4620"/>
                    <a:pt x="1748" y="1826"/>
                  </a:cubicBezTo>
                  <a:cubicBezTo>
                    <a:pt x="3907" y="-587"/>
                    <a:pt x="8352" y="-714"/>
                    <a:pt x="11019" y="2080"/>
                  </a:cubicBezTo>
                  <a:close/>
                </a:path>
              </a:pathLst>
            </a:custGeom>
            <a:solidFill>
              <a:srgbClr val="70A83B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18934" y="366904"/>
              <a:ext cx="24860" cy="26385"/>
            </a:xfrm>
            <a:custGeom>
              <a:avLst/>
              <a:gdLst/>
              <a:ahLst/>
              <a:cxnLst/>
              <a:rect l="l" t="t" r="r" b="b"/>
              <a:pathLst>
                <a:path w="24860" h="26385">
                  <a:moveTo>
                    <a:pt x="9364" y="25401"/>
                  </a:moveTo>
                  <a:cubicBezTo>
                    <a:pt x="7332" y="27560"/>
                    <a:pt x="1998" y="25782"/>
                    <a:pt x="855" y="23750"/>
                  </a:cubicBezTo>
                  <a:cubicBezTo>
                    <a:pt x="-796" y="20829"/>
                    <a:pt x="93" y="17527"/>
                    <a:pt x="2252" y="15114"/>
                  </a:cubicBezTo>
                  <a:lnTo>
                    <a:pt x="15714" y="763"/>
                  </a:lnTo>
                  <a:cubicBezTo>
                    <a:pt x="17238" y="-888"/>
                    <a:pt x="22191" y="382"/>
                    <a:pt x="23588" y="2287"/>
                  </a:cubicBezTo>
                  <a:cubicBezTo>
                    <a:pt x="24858" y="3938"/>
                    <a:pt x="25493" y="8637"/>
                    <a:pt x="23969" y="10288"/>
                  </a:cubicBezTo>
                  <a:close/>
                </a:path>
              </a:pathLst>
            </a:custGeom>
            <a:solidFill>
              <a:srgbClr val="70A83B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3486550" y="2091395"/>
            <a:ext cx="939984" cy="813492"/>
            <a:chOff x="0" y="0"/>
            <a:chExt cx="1253312" cy="1084656"/>
          </a:xfrm>
        </p:grpSpPr>
        <p:sp>
          <p:nvSpPr>
            <p:cNvPr id="18" name="Freeform 18"/>
            <p:cNvSpPr/>
            <p:nvPr/>
          </p:nvSpPr>
          <p:spPr>
            <a:xfrm>
              <a:off x="0" y="40"/>
              <a:ext cx="1253363" cy="1084642"/>
            </a:xfrm>
            <a:custGeom>
              <a:avLst/>
              <a:gdLst/>
              <a:ahLst/>
              <a:cxnLst/>
              <a:rect l="l" t="t" r="r" b="b"/>
              <a:pathLst>
                <a:path w="1253363" h="1084642">
                  <a:moveTo>
                    <a:pt x="721741" y="1071334"/>
                  </a:moveTo>
                  <a:cubicBezTo>
                    <a:pt x="775716" y="956526"/>
                    <a:pt x="875665" y="951954"/>
                    <a:pt x="991362" y="974306"/>
                  </a:cubicBezTo>
                  <a:cubicBezTo>
                    <a:pt x="748157" y="690841"/>
                    <a:pt x="488315" y="1109307"/>
                    <a:pt x="203073" y="852513"/>
                  </a:cubicBezTo>
                  <a:cubicBezTo>
                    <a:pt x="370840" y="703287"/>
                    <a:pt x="580644" y="759421"/>
                    <a:pt x="789305" y="838670"/>
                  </a:cubicBezTo>
                  <a:cubicBezTo>
                    <a:pt x="729488" y="761962"/>
                    <a:pt x="654558" y="719162"/>
                    <a:pt x="581660" y="661504"/>
                  </a:cubicBezTo>
                  <a:cubicBezTo>
                    <a:pt x="476631" y="578446"/>
                    <a:pt x="169418" y="714463"/>
                    <a:pt x="0" y="490816"/>
                  </a:cubicBezTo>
                  <a:cubicBezTo>
                    <a:pt x="201549" y="356704"/>
                    <a:pt x="341503" y="507961"/>
                    <a:pt x="526669" y="574636"/>
                  </a:cubicBezTo>
                  <a:cubicBezTo>
                    <a:pt x="376555" y="379564"/>
                    <a:pt x="150622" y="232878"/>
                    <a:pt x="247777" y="595"/>
                  </a:cubicBezTo>
                  <a:cubicBezTo>
                    <a:pt x="381127" y="-12232"/>
                    <a:pt x="489204" y="185253"/>
                    <a:pt x="486791" y="316826"/>
                  </a:cubicBezTo>
                  <a:cubicBezTo>
                    <a:pt x="483997" y="466051"/>
                    <a:pt x="554990" y="574890"/>
                    <a:pt x="678434" y="659599"/>
                  </a:cubicBezTo>
                  <a:cubicBezTo>
                    <a:pt x="610362" y="495007"/>
                    <a:pt x="566674" y="339813"/>
                    <a:pt x="660400" y="183602"/>
                  </a:cubicBezTo>
                  <a:cubicBezTo>
                    <a:pt x="870585" y="439762"/>
                    <a:pt x="556006" y="739990"/>
                    <a:pt x="997077" y="891121"/>
                  </a:cubicBezTo>
                  <a:cubicBezTo>
                    <a:pt x="923798" y="760437"/>
                    <a:pt x="884682" y="625563"/>
                    <a:pt x="992886" y="501357"/>
                  </a:cubicBezTo>
                  <a:cubicBezTo>
                    <a:pt x="1107186" y="618324"/>
                    <a:pt x="1079881" y="767676"/>
                    <a:pt x="1040257" y="922617"/>
                  </a:cubicBezTo>
                  <a:lnTo>
                    <a:pt x="1253363" y="1025741"/>
                  </a:lnTo>
                  <a:cubicBezTo>
                    <a:pt x="1165606" y="1049617"/>
                    <a:pt x="1099820" y="1006183"/>
                    <a:pt x="1021334" y="995261"/>
                  </a:cubicBezTo>
                  <a:cubicBezTo>
                    <a:pt x="928116" y="1055967"/>
                    <a:pt x="848995" y="1110704"/>
                    <a:pt x="721868" y="1071334"/>
                  </a:cubicBezTo>
                </a:path>
              </a:pathLst>
            </a:custGeom>
            <a:solidFill>
              <a:srgbClr val="7A7C40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4343295" y="806386"/>
            <a:ext cx="1176157" cy="1213961"/>
            <a:chOff x="0" y="0"/>
            <a:chExt cx="1568209" cy="1618615"/>
          </a:xfrm>
        </p:grpSpPr>
        <p:sp>
          <p:nvSpPr>
            <p:cNvPr id="20" name="Freeform 20"/>
            <p:cNvSpPr/>
            <p:nvPr/>
          </p:nvSpPr>
          <p:spPr>
            <a:xfrm>
              <a:off x="449089" y="442227"/>
              <a:ext cx="724955" cy="779998"/>
            </a:xfrm>
            <a:custGeom>
              <a:avLst/>
              <a:gdLst/>
              <a:ahLst/>
              <a:cxnLst/>
              <a:rect l="l" t="t" r="r" b="b"/>
              <a:pathLst>
                <a:path w="724955" h="779998">
                  <a:moveTo>
                    <a:pt x="390384" y="447025"/>
                  </a:moveTo>
                  <a:cubicBezTo>
                    <a:pt x="427341" y="417434"/>
                    <a:pt x="422769" y="369936"/>
                    <a:pt x="406894" y="345679"/>
                  </a:cubicBezTo>
                  <a:cubicBezTo>
                    <a:pt x="387971" y="316596"/>
                    <a:pt x="359904" y="274686"/>
                    <a:pt x="297673" y="295895"/>
                  </a:cubicBezTo>
                  <a:cubicBezTo>
                    <a:pt x="318247" y="323962"/>
                    <a:pt x="337806" y="336281"/>
                    <a:pt x="346061" y="350251"/>
                  </a:cubicBezTo>
                  <a:cubicBezTo>
                    <a:pt x="360285" y="374381"/>
                    <a:pt x="345934" y="389875"/>
                    <a:pt x="334123" y="401432"/>
                  </a:cubicBezTo>
                  <a:cubicBezTo>
                    <a:pt x="319391" y="415783"/>
                    <a:pt x="271765" y="428483"/>
                    <a:pt x="247889" y="404353"/>
                  </a:cubicBezTo>
                  <a:cubicBezTo>
                    <a:pt x="202550" y="358760"/>
                    <a:pt x="200518" y="301864"/>
                    <a:pt x="229220" y="259446"/>
                  </a:cubicBezTo>
                  <a:cubicBezTo>
                    <a:pt x="259700" y="214361"/>
                    <a:pt x="321423" y="187437"/>
                    <a:pt x="390511" y="199883"/>
                  </a:cubicBezTo>
                  <a:cubicBezTo>
                    <a:pt x="481951" y="216393"/>
                    <a:pt x="522591" y="291196"/>
                    <a:pt x="533640" y="364729"/>
                  </a:cubicBezTo>
                  <a:cubicBezTo>
                    <a:pt x="546086" y="448295"/>
                    <a:pt x="510780" y="537195"/>
                    <a:pt x="424928" y="581137"/>
                  </a:cubicBezTo>
                  <a:cubicBezTo>
                    <a:pt x="270114" y="660257"/>
                    <a:pt x="104760" y="599551"/>
                    <a:pt x="25639" y="441691"/>
                  </a:cubicBezTo>
                  <a:cubicBezTo>
                    <a:pt x="-35449" y="319644"/>
                    <a:pt x="14208" y="141591"/>
                    <a:pt x="157719" y="53453"/>
                  </a:cubicBezTo>
                  <a:cubicBezTo>
                    <a:pt x="337552" y="-56910"/>
                    <a:pt x="562977" y="12940"/>
                    <a:pt x="663689" y="177658"/>
                  </a:cubicBezTo>
                  <a:cubicBezTo>
                    <a:pt x="772401" y="355204"/>
                    <a:pt x="734555" y="583042"/>
                    <a:pt x="565136" y="708771"/>
                  </a:cubicBezTo>
                  <a:cubicBezTo>
                    <a:pt x="416419" y="819134"/>
                    <a:pt x="119365" y="813165"/>
                    <a:pt x="35164" y="605901"/>
                  </a:cubicBezTo>
                  <a:cubicBezTo>
                    <a:pt x="262240" y="727313"/>
                    <a:pt x="523480" y="710549"/>
                    <a:pt x="608570" y="485506"/>
                  </a:cubicBezTo>
                  <a:cubicBezTo>
                    <a:pt x="653910" y="365491"/>
                    <a:pt x="604125" y="240777"/>
                    <a:pt x="522972" y="172325"/>
                  </a:cubicBezTo>
                  <a:cubicBezTo>
                    <a:pt x="430008" y="93966"/>
                    <a:pt x="294371" y="88378"/>
                    <a:pt x="195184" y="178801"/>
                  </a:cubicBezTo>
                  <a:cubicBezTo>
                    <a:pt x="124445" y="243317"/>
                    <a:pt x="100442" y="341361"/>
                    <a:pt x="157846" y="418450"/>
                  </a:cubicBezTo>
                  <a:cubicBezTo>
                    <a:pt x="201280" y="476743"/>
                    <a:pt x="304404" y="515732"/>
                    <a:pt x="390384" y="446771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301792" y="214883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4" y="224536"/>
                  </a:moveTo>
                  <a:cubicBezTo>
                    <a:pt x="238595" y="261112"/>
                    <a:pt x="195034" y="284734"/>
                    <a:pt x="179413" y="281686"/>
                  </a:cubicBezTo>
                  <a:cubicBezTo>
                    <a:pt x="147536" y="275590"/>
                    <a:pt x="-30011" y="106299"/>
                    <a:pt x="4406" y="0"/>
                  </a:cubicBezTo>
                  <a:cubicBezTo>
                    <a:pt x="115785" y="9144"/>
                    <a:pt x="198463" y="122301"/>
                    <a:pt x="228054" y="224409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647997" y="63500"/>
              <a:ext cx="122899" cy="322995"/>
            </a:xfrm>
            <a:custGeom>
              <a:avLst/>
              <a:gdLst/>
              <a:ahLst/>
              <a:cxnLst/>
              <a:rect l="l" t="t" r="r" b="b"/>
              <a:pathLst>
                <a:path w="122899" h="322995">
                  <a:moveTo>
                    <a:pt x="111720" y="297306"/>
                  </a:moveTo>
                  <a:cubicBezTo>
                    <a:pt x="104989" y="325246"/>
                    <a:pt x="47838" y="328294"/>
                    <a:pt x="33995" y="316483"/>
                  </a:cubicBezTo>
                  <a:cubicBezTo>
                    <a:pt x="8595" y="294766"/>
                    <a:pt x="-40173" y="45720"/>
                    <a:pt x="62951" y="0"/>
                  </a:cubicBezTo>
                  <a:cubicBezTo>
                    <a:pt x="122642" y="80518"/>
                    <a:pt x="135342" y="200278"/>
                    <a:pt x="111720" y="297306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69876" y="1134948"/>
              <a:ext cx="229807" cy="248708"/>
            </a:xfrm>
            <a:custGeom>
              <a:avLst/>
              <a:gdLst/>
              <a:ahLst/>
              <a:cxnLst/>
              <a:rect l="l" t="t" r="r" b="b"/>
              <a:pathLst>
                <a:path w="229807" h="248708">
                  <a:moveTo>
                    <a:pt x="224410" y="17320"/>
                  </a:moveTo>
                  <a:cubicBezTo>
                    <a:pt x="260605" y="89075"/>
                    <a:pt x="106807" y="269796"/>
                    <a:pt x="0" y="246682"/>
                  </a:cubicBezTo>
                  <a:cubicBezTo>
                    <a:pt x="22733" y="78915"/>
                    <a:pt x="191644" y="-47577"/>
                    <a:pt x="224410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63500" y="887146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90"/>
                    <a:pt x="116079" y="166443"/>
                    <a:pt x="0" y="141171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64135" y="550728"/>
              <a:ext cx="318607" cy="169333"/>
            </a:xfrm>
            <a:custGeom>
              <a:avLst/>
              <a:gdLst/>
              <a:ahLst/>
              <a:cxnLst/>
              <a:rect l="l" t="t" r="r" b="b"/>
              <a:pathLst>
                <a:path w="318607" h="169333">
                  <a:moveTo>
                    <a:pt x="316612" y="118433"/>
                  </a:moveTo>
                  <a:cubicBezTo>
                    <a:pt x="326772" y="133546"/>
                    <a:pt x="295276" y="166566"/>
                    <a:pt x="286005" y="168852"/>
                  </a:cubicBezTo>
                  <a:cubicBezTo>
                    <a:pt x="260859" y="175202"/>
                    <a:pt x="28448" y="118179"/>
                    <a:pt x="0" y="26359"/>
                  </a:cubicBezTo>
                  <a:cubicBezTo>
                    <a:pt x="114682" y="-37649"/>
                    <a:pt x="252604" y="23438"/>
                    <a:pt x="316612" y="118306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639301" y="1243835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3"/>
                  </a:moveTo>
                  <a:cubicBezTo>
                    <a:pt x="66440" y="312546"/>
                    <a:pt x="46120" y="312546"/>
                    <a:pt x="17037" y="307085"/>
                  </a:cubicBezTo>
                  <a:cubicBezTo>
                    <a:pt x="-11284" y="195326"/>
                    <a:pt x="-12427" y="78232"/>
                    <a:pt x="77616" y="0"/>
                  </a:cubicBezTo>
                  <a:cubicBezTo>
                    <a:pt x="130068" y="104013"/>
                    <a:pt x="117749" y="204343"/>
                    <a:pt x="96158" y="307593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140591" y="1053180"/>
              <a:ext cx="258065" cy="169331"/>
            </a:xfrm>
            <a:custGeom>
              <a:avLst/>
              <a:gdLst/>
              <a:ahLst/>
              <a:cxnLst/>
              <a:rect l="l" t="t" r="r" b="b"/>
              <a:pathLst>
                <a:path w="258065" h="169331">
                  <a:moveTo>
                    <a:pt x="258065" y="163858"/>
                  </a:moveTo>
                  <a:cubicBezTo>
                    <a:pt x="152273" y="190020"/>
                    <a:pt x="40259" y="119535"/>
                    <a:pt x="0" y="13491"/>
                  </a:cubicBezTo>
                  <a:cubicBezTo>
                    <a:pt x="103886" y="-29181"/>
                    <a:pt x="221489" y="31651"/>
                    <a:pt x="258065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936640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8"/>
                    <a:pt x="74918" y="305688"/>
                    <a:pt x="16498" y="254634"/>
                  </a:cubicBezTo>
                  <a:cubicBezTo>
                    <a:pt x="-39001" y="206120"/>
                    <a:pt x="53709" y="6477"/>
                    <a:pt x="172582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949032" y="1231897"/>
              <a:ext cx="144409" cy="284733"/>
            </a:xfrm>
            <a:custGeom>
              <a:avLst/>
              <a:gdLst/>
              <a:ahLst/>
              <a:cxnLst/>
              <a:rect l="l" t="t" r="r" b="b"/>
              <a:pathLst>
                <a:path w="144409" h="284733">
                  <a:moveTo>
                    <a:pt x="129202" y="284733"/>
                  </a:moveTo>
                  <a:cubicBezTo>
                    <a:pt x="30395" y="224028"/>
                    <a:pt x="-7832" y="123952"/>
                    <a:pt x="1312" y="0"/>
                  </a:cubicBezTo>
                  <a:cubicBezTo>
                    <a:pt x="111549" y="42291"/>
                    <a:pt x="175430" y="159258"/>
                    <a:pt x="129202" y="284733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1151694" y="471215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6"/>
                  </a:moveTo>
                  <a:cubicBezTo>
                    <a:pt x="182065" y="101173"/>
                    <a:pt x="115262" y="128478"/>
                    <a:pt x="43761" y="166196"/>
                  </a:cubicBezTo>
                  <a:cubicBezTo>
                    <a:pt x="22171" y="164546"/>
                    <a:pt x="-5896" y="119334"/>
                    <a:pt x="1089" y="100919"/>
                  </a:cubicBezTo>
                  <a:cubicBezTo>
                    <a:pt x="22044" y="44912"/>
                    <a:pt x="171015" y="-38400"/>
                    <a:pt x="257757" y="19766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1211330" y="779759"/>
              <a:ext cx="293371" cy="110274"/>
            </a:xfrm>
            <a:custGeom>
              <a:avLst/>
              <a:gdLst/>
              <a:ahLst/>
              <a:cxnLst/>
              <a:rect l="l" t="t" r="r" b="b"/>
              <a:pathLst>
                <a:path w="293371" h="110274">
                  <a:moveTo>
                    <a:pt x="293371" y="79267"/>
                  </a:moveTo>
                  <a:cubicBezTo>
                    <a:pt x="208154" y="122574"/>
                    <a:pt x="90170" y="125114"/>
                    <a:pt x="0" y="57296"/>
                  </a:cubicBezTo>
                  <a:cubicBezTo>
                    <a:pt x="71501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5749509" y="2008241"/>
            <a:ext cx="6077045" cy="643366"/>
            <a:chOff x="0" y="0"/>
            <a:chExt cx="8102727" cy="857822"/>
          </a:xfrm>
        </p:grpSpPr>
        <p:sp>
          <p:nvSpPr>
            <p:cNvPr id="33" name="Freeform 33"/>
            <p:cNvSpPr/>
            <p:nvPr/>
          </p:nvSpPr>
          <p:spPr>
            <a:xfrm>
              <a:off x="4782820" y="295910"/>
              <a:ext cx="569468" cy="238279"/>
            </a:xfrm>
            <a:custGeom>
              <a:avLst/>
              <a:gdLst/>
              <a:ahLst/>
              <a:cxnLst/>
              <a:rect l="l" t="t" r="r" b="b"/>
              <a:pathLst>
                <a:path w="569468" h="238279">
                  <a:moveTo>
                    <a:pt x="569467" y="222631"/>
                  </a:moveTo>
                  <a:cubicBezTo>
                    <a:pt x="371348" y="250825"/>
                    <a:pt x="201168" y="233172"/>
                    <a:pt x="0" y="228854"/>
                  </a:cubicBezTo>
                  <a:lnTo>
                    <a:pt x="302260" y="0"/>
                  </a:lnTo>
                  <a:close/>
                </a:path>
              </a:pathLst>
            </a:custGeom>
            <a:solidFill>
              <a:srgbClr val="D4997D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462153" y="327279"/>
              <a:ext cx="483870" cy="206121"/>
            </a:xfrm>
            <a:custGeom>
              <a:avLst/>
              <a:gdLst/>
              <a:ahLst/>
              <a:cxnLst/>
              <a:rect l="l" t="t" r="r" b="b"/>
              <a:pathLst>
                <a:path w="483870" h="206121">
                  <a:moveTo>
                    <a:pt x="483870" y="204851"/>
                  </a:moveTo>
                  <a:lnTo>
                    <a:pt x="0" y="20612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CC8769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1919732" y="341503"/>
              <a:ext cx="396113" cy="188087"/>
            </a:xfrm>
            <a:custGeom>
              <a:avLst/>
              <a:gdLst/>
              <a:ahLst/>
              <a:cxnLst/>
              <a:rect l="l" t="t" r="r" b="b"/>
              <a:pathLst>
                <a:path w="396113" h="188087">
                  <a:moveTo>
                    <a:pt x="396113" y="182880"/>
                  </a:moveTo>
                  <a:lnTo>
                    <a:pt x="0" y="188087"/>
                  </a:lnTo>
                  <a:cubicBezTo>
                    <a:pt x="53975" y="99822"/>
                    <a:pt x="108839" y="66040"/>
                    <a:pt x="175133" y="0"/>
                  </a:cubicBezTo>
                  <a:cubicBezTo>
                    <a:pt x="251587" y="42418"/>
                    <a:pt x="311023" y="80772"/>
                    <a:pt x="396113" y="182880"/>
                  </a:cubicBezTo>
                </a:path>
              </a:pathLst>
            </a:custGeom>
            <a:solidFill>
              <a:srgbClr val="D09578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1196213" y="335153"/>
              <a:ext cx="417195" cy="201041"/>
            </a:xfrm>
            <a:custGeom>
              <a:avLst/>
              <a:gdLst/>
              <a:ahLst/>
              <a:cxnLst/>
              <a:rect l="l" t="t" r="r" b="b"/>
              <a:pathLst>
                <a:path w="417195" h="201041">
                  <a:moveTo>
                    <a:pt x="417195" y="201041"/>
                  </a:moveTo>
                  <a:lnTo>
                    <a:pt x="0" y="194437"/>
                  </a:lnTo>
                  <a:lnTo>
                    <a:pt x="215011" y="0"/>
                  </a:lnTo>
                  <a:close/>
                </a:path>
              </a:pathLst>
            </a:custGeom>
            <a:solidFill>
              <a:srgbClr val="D19476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6372097" y="314325"/>
              <a:ext cx="474853" cy="219388"/>
            </a:xfrm>
            <a:custGeom>
              <a:avLst/>
              <a:gdLst/>
              <a:ahLst/>
              <a:cxnLst/>
              <a:rect l="l" t="t" r="r" b="b"/>
              <a:pathLst>
                <a:path w="474853" h="219388">
                  <a:moveTo>
                    <a:pt x="474853" y="195834"/>
                  </a:moveTo>
                  <a:cubicBezTo>
                    <a:pt x="305689" y="220472"/>
                    <a:pt x="169926" y="232029"/>
                    <a:pt x="0" y="199009"/>
                  </a:cubicBezTo>
                  <a:lnTo>
                    <a:pt x="224536" y="0"/>
                  </a:lnTo>
                  <a:close/>
                </a:path>
              </a:pathLst>
            </a:custGeom>
            <a:solidFill>
              <a:srgbClr val="D6997B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2583053" y="342932"/>
              <a:ext cx="382762" cy="183229"/>
            </a:xfrm>
            <a:custGeom>
              <a:avLst/>
              <a:gdLst/>
              <a:ahLst/>
              <a:cxnLst/>
              <a:rect l="l" t="t" r="r" b="b"/>
              <a:pathLst>
                <a:path w="382762" h="183229">
                  <a:moveTo>
                    <a:pt x="296672" y="93440"/>
                  </a:moveTo>
                  <a:cubicBezTo>
                    <a:pt x="315849" y="39592"/>
                    <a:pt x="338582" y="76295"/>
                    <a:pt x="348742" y="85058"/>
                  </a:cubicBezTo>
                  <a:cubicBezTo>
                    <a:pt x="365379" y="99663"/>
                    <a:pt x="391922" y="135604"/>
                    <a:pt x="379603" y="181197"/>
                  </a:cubicBezTo>
                  <a:lnTo>
                    <a:pt x="0" y="183229"/>
                  </a:lnTo>
                  <a:lnTo>
                    <a:pt x="197231" y="5810"/>
                  </a:lnTo>
                  <a:cubicBezTo>
                    <a:pt x="225425" y="-12605"/>
                    <a:pt x="258699" y="15589"/>
                    <a:pt x="235712" y="50641"/>
                  </a:cubicBezTo>
                  <a:cubicBezTo>
                    <a:pt x="223393" y="69310"/>
                    <a:pt x="212090" y="90900"/>
                    <a:pt x="216154" y="103092"/>
                  </a:cubicBezTo>
                  <a:cubicBezTo>
                    <a:pt x="224155" y="127095"/>
                    <a:pt x="277241" y="147669"/>
                    <a:pt x="296672" y="93313"/>
                  </a:cubicBezTo>
                </a:path>
              </a:pathLst>
            </a:custGeom>
            <a:solidFill>
              <a:srgbClr val="D79B7D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4029075" y="313944"/>
              <a:ext cx="482727" cy="213540"/>
            </a:xfrm>
            <a:custGeom>
              <a:avLst/>
              <a:gdLst/>
              <a:ahLst/>
              <a:cxnLst/>
              <a:rect l="l" t="t" r="r" b="b"/>
              <a:pathLst>
                <a:path w="482727" h="213540">
                  <a:moveTo>
                    <a:pt x="171322" y="177292"/>
                  </a:moveTo>
                  <a:cubicBezTo>
                    <a:pt x="238378" y="149606"/>
                    <a:pt x="284861" y="154559"/>
                    <a:pt x="316357" y="200660"/>
                  </a:cubicBezTo>
                  <a:cubicBezTo>
                    <a:pt x="191388" y="216281"/>
                    <a:pt x="120522" y="219456"/>
                    <a:pt x="0" y="200279"/>
                  </a:cubicBezTo>
                  <a:lnTo>
                    <a:pt x="224536" y="0"/>
                  </a:lnTo>
                  <a:lnTo>
                    <a:pt x="482726" y="192405"/>
                  </a:lnTo>
                  <a:cubicBezTo>
                    <a:pt x="343915" y="271653"/>
                    <a:pt x="294258" y="47625"/>
                    <a:pt x="213868" y="96647"/>
                  </a:cubicBezTo>
                  <a:cubicBezTo>
                    <a:pt x="193294" y="109220"/>
                    <a:pt x="152272" y="144272"/>
                    <a:pt x="171322" y="177292"/>
                  </a:cubicBezTo>
                </a:path>
              </a:pathLst>
            </a:custGeom>
            <a:solidFill>
              <a:srgbClr val="CE8968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5650483" y="338455"/>
              <a:ext cx="420116" cy="184219"/>
            </a:xfrm>
            <a:custGeom>
              <a:avLst/>
              <a:gdLst/>
              <a:ahLst/>
              <a:cxnLst/>
              <a:rect l="l" t="t" r="r" b="b"/>
              <a:pathLst>
                <a:path w="420116" h="184219">
                  <a:moveTo>
                    <a:pt x="187452" y="180086"/>
                  </a:moveTo>
                  <a:cubicBezTo>
                    <a:pt x="190119" y="138176"/>
                    <a:pt x="231267" y="139065"/>
                    <a:pt x="247777" y="141732"/>
                  </a:cubicBezTo>
                  <a:cubicBezTo>
                    <a:pt x="266700" y="144780"/>
                    <a:pt x="263779" y="112522"/>
                    <a:pt x="241173" y="99695"/>
                  </a:cubicBezTo>
                  <a:cubicBezTo>
                    <a:pt x="161925" y="54864"/>
                    <a:pt x="132334" y="232283"/>
                    <a:pt x="0" y="171323"/>
                  </a:cubicBezTo>
                  <a:cubicBezTo>
                    <a:pt x="64135" y="100330"/>
                    <a:pt x="121158" y="41148"/>
                    <a:pt x="211201" y="0"/>
                  </a:cubicBezTo>
                  <a:lnTo>
                    <a:pt x="420116" y="171069"/>
                  </a:lnTo>
                  <a:close/>
                </a:path>
              </a:pathLst>
            </a:custGeom>
            <a:solidFill>
              <a:srgbClr val="CD8666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3342258" y="336804"/>
              <a:ext cx="419735" cy="190977"/>
            </a:xfrm>
            <a:custGeom>
              <a:avLst/>
              <a:gdLst/>
              <a:ahLst/>
              <a:cxnLst/>
              <a:rect l="l" t="t" r="r" b="b"/>
              <a:pathLst>
                <a:path w="419735" h="190977">
                  <a:moveTo>
                    <a:pt x="205360" y="90678"/>
                  </a:moveTo>
                  <a:cubicBezTo>
                    <a:pt x="152147" y="115570"/>
                    <a:pt x="92711" y="238506"/>
                    <a:pt x="0" y="170942"/>
                  </a:cubicBezTo>
                  <a:lnTo>
                    <a:pt x="205741" y="0"/>
                  </a:lnTo>
                  <a:lnTo>
                    <a:pt x="419736" y="171069"/>
                  </a:lnTo>
                  <a:cubicBezTo>
                    <a:pt x="325248" y="218186"/>
                    <a:pt x="282575" y="134874"/>
                    <a:pt x="205360" y="90678"/>
                  </a:cubicBezTo>
                </a:path>
              </a:pathLst>
            </a:custGeom>
            <a:solidFill>
              <a:srgbClr val="CD8766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139431" y="336931"/>
              <a:ext cx="340741" cy="192552"/>
            </a:xfrm>
            <a:custGeom>
              <a:avLst/>
              <a:gdLst/>
              <a:ahLst/>
              <a:cxnLst/>
              <a:rect l="l" t="t" r="r" b="b"/>
              <a:pathLst>
                <a:path w="340741" h="192552">
                  <a:moveTo>
                    <a:pt x="340741" y="179451"/>
                  </a:moveTo>
                  <a:cubicBezTo>
                    <a:pt x="222250" y="187960"/>
                    <a:pt x="136652" y="207645"/>
                    <a:pt x="0" y="171831"/>
                  </a:cubicBezTo>
                  <a:cubicBezTo>
                    <a:pt x="82931" y="120523"/>
                    <a:pt x="141732" y="101092"/>
                    <a:pt x="171069" y="0"/>
                  </a:cubicBezTo>
                  <a:close/>
                </a:path>
              </a:pathLst>
            </a:custGeom>
            <a:solidFill>
              <a:srgbClr val="CF8C6C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6604888" y="226187"/>
              <a:ext cx="1434464" cy="313182"/>
            </a:xfrm>
            <a:custGeom>
              <a:avLst/>
              <a:gdLst/>
              <a:ahLst/>
              <a:cxnLst/>
              <a:rect l="l" t="t" r="r" b="b"/>
              <a:pathLst>
                <a:path w="1434464" h="313182">
                  <a:moveTo>
                    <a:pt x="1070230" y="284353"/>
                  </a:moveTo>
                  <a:lnTo>
                    <a:pt x="1272286" y="66294"/>
                  </a:lnTo>
                  <a:cubicBezTo>
                    <a:pt x="1264667" y="57658"/>
                    <a:pt x="1244600" y="55245"/>
                    <a:pt x="1235584" y="63373"/>
                  </a:cubicBezTo>
                  <a:lnTo>
                    <a:pt x="978408" y="298196"/>
                  </a:lnTo>
                  <a:lnTo>
                    <a:pt x="702945" y="43942"/>
                  </a:lnTo>
                  <a:lnTo>
                    <a:pt x="405638" y="313182"/>
                  </a:lnTo>
                  <a:cubicBezTo>
                    <a:pt x="261747" y="225933"/>
                    <a:pt x="133477" y="135255"/>
                    <a:pt x="0" y="5588"/>
                  </a:cubicBezTo>
                  <a:lnTo>
                    <a:pt x="1434465" y="0"/>
                  </a:lnTo>
                  <a:lnTo>
                    <a:pt x="1203579" y="242570"/>
                  </a:lnTo>
                  <a:cubicBezTo>
                    <a:pt x="1274191" y="266700"/>
                    <a:pt x="1344676" y="248666"/>
                    <a:pt x="1406779" y="250825"/>
                  </a:cubicBezTo>
                  <a:cubicBezTo>
                    <a:pt x="1422146" y="262001"/>
                    <a:pt x="1425829" y="277622"/>
                    <a:pt x="1426210" y="283972"/>
                  </a:cubicBezTo>
                  <a:cubicBezTo>
                    <a:pt x="1322070" y="305562"/>
                    <a:pt x="1228217" y="306705"/>
                    <a:pt x="1070356" y="284226"/>
                  </a:cubicBezTo>
                </a:path>
              </a:pathLst>
            </a:custGeom>
            <a:solidFill>
              <a:srgbClr val="CB8263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6843267" y="288655"/>
              <a:ext cx="316230" cy="145939"/>
            </a:xfrm>
            <a:custGeom>
              <a:avLst/>
              <a:gdLst/>
              <a:ahLst/>
              <a:cxnLst/>
              <a:rect l="l" t="t" r="r" b="b"/>
              <a:pathLst>
                <a:path w="316230" h="145939">
                  <a:moveTo>
                    <a:pt x="316230" y="29480"/>
                  </a:moveTo>
                  <a:lnTo>
                    <a:pt x="170561" y="145939"/>
                  </a:lnTo>
                  <a:cubicBezTo>
                    <a:pt x="95758" y="111141"/>
                    <a:pt x="49403" y="60722"/>
                    <a:pt x="0" y="4715"/>
                  </a:cubicBezTo>
                  <a:cubicBezTo>
                    <a:pt x="63246" y="-10017"/>
                    <a:pt x="108839" y="10557"/>
                    <a:pt x="150749" y="55515"/>
                  </a:cubicBezTo>
                  <a:cubicBezTo>
                    <a:pt x="203327" y="59960"/>
                    <a:pt x="233553" y="28464"/>
                    <a:pt x="316230" y="29480"/>
                  </a:cubicBezTo>
                </a:path>
              </a:pathLst>
            </a:custGeom>
            <a:solidFill>
              <a:srgbClr val="F0D8C1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7465273" y="277870"/>
              <a:ext cx="243624" cy="147279"/>
            </a:xfrm>
            <a:custGeom>
              <a:avLst/>
              <a:gdLst/>
              <a:ahLst/>
              <a:cxnLst/>
              <a:rect l="l" t="t" r="r" b="b"/>
              <a:pathLst>
                <a:path w="243624" h="147279">
                  <a:moveTo>
                    <a:pt x="229783" y="64649"/>
                  </a:moveTo>
                  <a:cubicBezTo>
                    <a:pt x="190286" y="117735"/>
                    <a:pt x="128437" y="166122"/>
                    <a:pt x="80050" y="139960"/>
                  </a:cubicBezTo>
                  <a:cubicBezTo>
                    <a:pt x="46141" y="121545"/>
                    <a:pt x="-29805" y="69602"/>
                    <a:pt x="12486" y="30486"/>
                  </a:cubicBezTo>
                  <a:cubicBezTo>
                    <a:pt x="57444" y="68205"/>
                    <a:pt x="89448" y="91192"/>
                    <a:pt x="114467" y="94113"/>
                  </a:cubicBezTo>
                  <a:cubicBezTo>
                    <a:pt x="177078" y="101606"/>
                    <a:pt x="188381" y="-27426"/>
                    <a:pt x="229148" y="5340"/>
                  </a:cubicBezTo>
                  <a:cubicBezTo>
                    <a:pt x="243245" y="16643"/>
                    <a:pt x="252770" y="33661"/>
                    <a:pt x="229783" y="64649"/>
                  </a:cubicBezTo>
                </a:path>
              </a:pathLst>
            </a:custGeom>
            <a:solidFill>
              <a:srgbClr val="EAC6AC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728853" y="236343"/>
              <a:ext cx="1369949" cy="314075"/>
            </a:xfrm>
            <a:custGeom>
              <a:avLst/>
              <a:gdLst/>
              <a:ahLst/>
              <a:cxnLst/>
              <a:rect l="l" t="t" r="r" b="b"/>
              <a:pathLst>
                <a:path w="1369949" h="314075">
                  <a:moveTo>
                    <a:pt x="1146048" y="235081"/>
                  </a:moveTo>
                  <a:cubicBezTo>
                    <a:pt x="994791" y="412119"/>
                    <a:pt x="917321" y="195838"/>
                    <a:pt x="680974" y="41152"/>
                  </a:cubicBezTo>
                  <a:lnTo>
                    <a:pt x="350774" y="314075"/>
                  </a:lnTo>
                  <a:cubicBezTo>
                    <a:pt x="227838" y="228858"/>
                    <a:pt x="112014" y="140466"/>
                    <a:pt x="0" y="9656"/>
                  </a:cubicBezTo>
                  <a:cubicBezTo>
                    <a:pt x="226441" y="-9775"/>
                    <a:pt x="433324" y="10418"/>
                    <a:pt x="656844" y="9529"/>
                  </a:cubicBezTo>
                  <a:cubicBezTo>
                    <a:pt x="890651" y="8513"/>
                    <a:pt x="1117219" y="-12569"/>
                    <a:pt x="1369949" y="11434"/>
                  </a:cubicBezTo>
                  <a:cubicBezTo>
                    <a:pt x="1323213" y="121543"/>
                    <a:pt x="1219835" y="148848"/>
                    <a:pt x="1146175" y="235081"/>
                  </a:cubicBezTo>
                </a:path>
              </a:pathLst>
            </a:custGeom>
            <a:solidFill>
              <a:srgbClr val="CB7E5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582420" y="293645"/>
              <a:ext cx="321691" cy="127678"/>
            </a:xfrm>
            <a:custGeom>
              <a:avLst/>
              <a:gdLst/>
              <a:ahLst/>
              <a:cxnLst/>
              <a:rect l="l" t="t" r="r" b="b"/>
              <a:pathLst>
                <a:path w="321691" h="127678">
                  <a:moveTo>
                    <a:pt x="321691" y="28300"/>
                  </a:moveTo>
                  <a:cubicBezTo>
                    <a:pt x="292100" y="57764"/>
                    <a:pt x="233299" y="131932"/>
                    <a:pt x="176149" y="127487"/>
                  </a:cubicBezTo>
                  <a:cubicBezTo>
                    <a:pt x="113919" y="122661"/>
                    <a:pt x="55753" y="65765"/>
                    <a:pt x="0" y="12806"/>
                  </a:cubicBezTo>
                  <a:cubicBezTo>
                    <a:pt x="68834" y="-19960"/>
                    <a:pt x="129413" y="12806"/>
                    <a:pt x="164465" y="80878"/>
                  </a:cubicBezTo>
                  <a:cubicBezTo>
                    <a:pt x="202692" y="34777"/>
                    <a:pt x="236347" y="-10943"/>
                    <a:pt x="321691" y="28173"/>
                  </a:cubicBezTo>
                </a:path>
              </a:pathLst>
            </a:custGeom>
            <a:solidFill>
              <a:srgbClr val="EED4BC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922147" y="306597"/>
              <a:ext cx="289306" cy="125330"/>
            </a:xfrm>
            <a:custGeom>
              <a:avLst/>
              <a:gdLst/>
              <a:ahLst/>
              <a:cxnLst/>
              <a:rect l="l" t="t" r="r" b="b"/>
              <a:pathLst>
                <a:path w="289306" h="125330">
                  <a:moveTo>
                    <a:pt x="289306" y="17507"/>
                  </a:moveTo>
                  <a:lnTo>
                    <a:pt x="144653" y="125330"/>
                  </a:lnTo>
                  <a:lnTo>
                    <a:pt x="0" y="11919"/>
                  </a:lnTo>
                  <a:cubicBezTo>
                    <a:pt x="65786" y="-17545"/>
                    <a:pt x="109347" y="10522"/>
                    <a:pt x="155067" y="64243"/>
                  </a:cubicBezTo>
                  <a:cubicBezTo>
                    <a:pt x="186436" y="36049"/>
                    <a:pt x="206883" y="-14243"/>
                    <a:pt x="289179" y="17634"/>
                  </a:cubicBezTo>
                </a:path>
              </a:pathLst>
            </a:custGeom>
            <a:solidFill>
              <a:srgbClr val="EED1B9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811780" y="207201"/>
              <a:ext cx="723773" cy="310119"/>
            </a:xfrm>
            <a:custGeom>
              <a:avLst/>
              <a:gdLst/>
              <a:ahLst/>
              <a:cxnLst/>
              <a:rect l="l" t="t" r="r" b="b"/>
              <a:pathLst>
                <a:path w="723773" h="310119">
                  <a:moveTo>
                    <a:pt x="561721" y="8064"/>
                  </a:moveTo>
                  <a:cubicBezTo>
                    <a:pt x="609600" y="22542"/>
                    <a:pt x="669036" y="7810"/>
                    <a:pt x="723773" y="43370"/>
                  </a:cubicBezTo>
                  <a:cubicBezTo>
                    <a:pt x="569468" y="207581"/>
                    <a:pt x="410083" y="373062"/>
                    <a:pt x="297053" y="286194"/>
                  </a:cubicBezTo>
                  <a:cubicBezTo>
                    <a:pt x="196850" y="209232"/>
                    <a:pt x="93345" y="152082"/>
                    <a:pt x="0" y="36131"/>
                  </a:cubicBezTo>
                  <a:lnTo>
                    <a:pt x="439293" y="7302"/>
                  </a:lnTo>
                  <a:cubicBezTo>
                    <a:pt x="479552" y="4635"/>
                    <a:pt x="508762" y="-8065"/>
                    <a:pt x="561721" y="7937"/>
                  </a:cubicBezTo>
                </a:path>
              </a:pathLst>
            </a:custGeom>
            <a:solidFill>
              <a:srgbClr val="C97C5D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3026156" y="314130"/>
              <a:ext cx="298958" cy="144594"/>
            </a:xfrm>
            <a:custGeom>
              <a:avLst/>
              <a:gdLst/>
              <a:ahLst/>
              <a:cxnLst/>
              <a:rect l="l" t="t" r="r" b="b"/>
              <a:pathLst>
                <a:path w="298958" h="144594">
                  <a:moveTo>
                    <a:pt x="298958" y="5021"/>
                  </a:moveTo>
                  <a:lnTo>
                    <a:pt x="164465" y="144594"/>
                  </a:lnTo>
                  <a:cubicBezTo>
                    <a:pt x="115443" y="90873"/>
                    <a:pt x="61722" y="56837"/>
                    <a:pt x="0" y="7688"/>
                  </a:cubicBezTo>
                  <a:cubicBezTo>
                    <a:pt x="69977" y="-15553"/>
                    <a:pt x="104647" y="16070"/>
                    <a:pt x="154559" y="73347"/>
                  </a:cubicBezTo>
                  <a:cubicBezTo>
                    <a:pt x="193929" y="44264"/>
                    <a:pt x="206502" y="-11108"/>
                    <a:pt x="298958" y="4894"/>
                  </a:cubicBezTo>
                </a:path>
              </a:pathLst>
            </a:custGeom>
            <a:solidFill>
              <a:srgbClr val="EED3BE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107184" y="242824"/>
              <a:ext cx="713105" cy="289248"/>
            </a:xfrm>
            <a:custGeom>
              <a:avLst/>
              <a:gdLst/>
              <a:ahLst/>
              <a:cxnLst/>
              <a:rect l="l" t="t" r="r" b="b"/>
              <a:pathLst>
                <a:path w="713105" h="289248">
                  <a:moveTo>
                    <a:pt x="406527" y="276479"/>
                  </a:moveTo>
                  <a:cubicBezTo>
                    <a:pt x="336931" y="339090"/>
                    <a:pt x="128143" y="159385"/>
                    <a:pt x="0" y="0"/>
                  </a:cubicBezTo>
                  <a:lnTo>
                    <a:pt x="713105" y="127"/>
                  </a:lnTo>
                  <a:close/>
                </a:path>
              </a:pathLst>
            </a:custGeom>
            <a:solidFill>
              <a:srgbClr val="CB8061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2300986" y="306942"/>
              <a:ext cx="298196" cy="125493"/>
            </a:xfrm>
            <a:custGeom>
              <a:avLst/>
              <a:gdLst/>
              <a:ahLst/>
              <a:cxnLst/>
              <a:rect l="l" t="t" r="r" b="b"/>
              <a:pathLst>
                <a:path w="298196" h="125493">
                  <a:moveTo>
                    <a:pt x="298196" y="16273"/>
                  </a:moveTo>
                  <a:lnTo>
                    <a:pt x="150114" y="125493"/>
                  </a:lnTo>
                  <a:lnTo>
                    <a:pt x="0" y="11066"/>
                  </a:lnTo>
                  <a:cubicBezTo>
                    <a:pt x="105537" y="-2269"/>
                    <a:pt x="169545" y="-6841"/>
                    <a:pt x="298196" y="16273"/>
                  </a:cubicBezTo>
                </a:path>
              </a:pathLst>
            </a:custGeom>
            <a:solidFill>
              <a:srgbClr val="F3E0CB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5727661" y="228854"/>
              <a:ext cx="872782" cy="311531"/>
            </a:xfrm>
            <a:custGeom>
              <a:avLst/>
              <a:gdLst/>
              <a:ahLst/>
              <a:cxnLst/>
              <a:rect l="l" t="t" r="r" b="b"/>
              <a:pathLst>
                <a:path w="872782" h="311531">
                  <a:moveTo>
                    <a:pt x="112433" y="45720"/>
                  </a:moveTo>
                  <a:cubicBezTo>
                    <a:pt x="26962" y="92583"/>
                    <a:pt x="-9741" y="77343"/>
                    <a:pt x="2197" y="0"/>
                  </a:cubicBezTo>
                  <a:lnTo>
                    <a:pt x="872783" y="9906"/>
                  </a:lnTo>
                  <a:lnTo>
                    <a:pt x="486829" y="311531"/>
                  </a:lnTo>
                  <a:close/>
                </a:path>
              </a:pathLst>
            </a:custGeom>
            <a:solidFill>
              <a:srgbClr val="CC8262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6058153" y="285303"/>
              <a:ext cx="334137" cy="148656"/>
            </a:xfrm>
            <a:custGeom>
              <a:avLst/>
              <a:gdLst/>
              <a:ahLst/>
              <a:cxnLst/>
              <a:rect l="l" t="t" r="r" b="b"/>
              <a:pathLst>
                <a:path w="334137" h="148656">
                  <a:moveTo>
                    <a:pt x="192024" y="6035"/>
                  </a:moveTo>
                  <a:cubicBezTo>
                    <a:pt x="250825" y="-315"/>
                    <a:pt x="291084" y="-7935"/>
                    <a:pt x="334137" y="19497"/>
                  </a:cubicBezTo>
                  <a:cubicBezTo>
                    <a:pt x="268097" y="79060"/>
                    <a:pt x="222123" y="117668"/>
                    <a:pt x="155067" y="148656"/>
                  </a:cubicBezTo>
                  <a:cubicBezTo>
                    <a:pt x="87503" y="104968"/>
                    <a:pt x="44196" y="60899"/>
                    <a:pt x="0" y="3622"/>
                  </a:cubicBezTo>
                  <a:cubicBezTo>
                    <a:pt x="74168" y="2098"/>
                    <a:pt x="90424" y="33086"/>
                    <a:pt x="160021" y="73599"/>
                  </a:cubicBezTo>
                  <a:cubicBezTo>
                    <a:pt x="155575" y="40706"/>
                    <a:pt x="156210" y="9972"/>
                    <a:pt x="192024" y="6162"/>
                  </a:cubicBezTo>
                </a:path>
              </a:pathLst>
            </a:custGeom>
            <a:solidFill>
              <a:srgbClr val="EFD5BF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63500" y="240919"/>
              <a:ext cx="641731" cy="295529"/>
            </a:xfrm>
            <a:custGeom>
              <a:avLst/>
              <a:gdLst/>
              <a:ahLst/>
              <a:cxnLst/>
              <a:rect l="l" t="t" r="r" b="b"/>
              <a:pathLst>
                <a:path w="641731" h="295529">
                  <a:moveTo>
                    <a:pt x="329311" y="239903"/>
                  </a:moveTo>
                  <a:cubicBezTo>
                    <a:pt x="368173" y="239395"/>
                    <a:pt x="359664" y="295529"/>
                    <a:pt x="344932" y="295529"/>
                  </a:cubicBezTo>
                  <a:lnTo>
                    <a:pt x="0" y="293497"/>
                  </a:lnTo>
                  <a:cubicBezTo>
                    <a:pt x="22606" y="191135"/>
                    <a:pt x="75946" y="141859"/>
                    <a:pt x="140589" y="80391"/>
                  </a:cubicBezTo>
                  <a:cubicBezTo>
                    <a:pt x="84201" y="79883"/>
                    <a:pt x="36068" y="57912"/>
                    <a:pt x="41910" y="0"/>
                  </a:cubicBezTo>
                  <a:lnTo>
                    <a:pt x="641731" y="3556"/>
                  </a:lnTo>
                  <a:cubicBezTo>
                    <a:pt x="382016" y="332232"/>
                    <a:pt x="214503" y="132969"/>
                    <a:pt x="191897" y="143002"/>
                  </a:cubicBezTo>
                  <a:cubicBezTo>
                    <a:pt x="150749" y="161163"/>
                    <a:pt x="102235" y="186436"/>
                    <a:pt x="103505" y="242570"/>
                  </a:cubicBezTo>
                  <a:close/>
                </a:path>
              </a:pathLst>
            </a:custGeom>
            <a:solidFill>
              <a:srgbClr val="CA7F60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303784" y="295910"/>
              <a:ext cx="215773" cy="75964"/>
            </a:xfrm>
            <a:custGeom>
              <a:avLst/>
              <a:gdLst/>
              <a:ahLst/>
              <a:cxnLst/>
              <a:rect l="l" t="t" r="r" b="b"/>
              <a:pathLst>
                <a:path w="215773" h="75964">
                  <a:moveTo>
                    <a:pt x="215773" y="0"/>
                  </a:moveTo>
                  <a:cubicBezTo>
                    <a:pt x="213868" y="48006"/>
                    <a:pt x="171450" y="58166"/>
                    <a:pt x="133985" y="68453"/>
                  </a:cubicBezTo>
                  <a:cubicBezTo>
                    <a:pt x="82423" y="82677"/>
                    <a:pt x="29591" y="84201"/>
                    <a:pt x="0" y="3937"/>
                  </a:cubicBezTo>
                  <a:close/>
                </a:path>
              </a:pathLst>
            </a:custGeom>
            <a:solidFill>
              <a:srgbClr val="EED1BA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4266311" y="226568"/>
              <a:ext cx="823468" cy="304996"/>
            </a:xfrm>
            <a:custGeom>
              <a:avLst/>
              <a:gdLst/>
              <a:ahLst/>
              <a:cxnLst/>
              <a:rect l="l" t="t" r="r" b="b"/>
              <a:pathLst>
                <a:path w="823468" h="304996">
                  <a:moveTo>
                    <a:pt x="823467" y="10922"/>
                  </a:moveTo>
                  <a:cubicBezTo>
                    <a:pt x="604011" y="114681"/>
                    <a:pt x="465201" y="294767"/>
                    <a:pt x="391795" y="304546"/>
                  </a:cubicBezTo>
                  <a:cubicBezTo>
                    <a:pt x="358013" y="308991"/>
                    <a:pt x="332104" y="279654"/>
                    <a:pt x="301497" y="254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87F5F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4469764" y="287655"/>
              <a:ext cx="382016" cy="151384"/>
            </a:xfrm>
            <a:custGeom>
              <a:avLst/>
              <a:gdLst/>
              <a:ahLst/>
              <a:cxnLst/>
              <a:rect l="l" t="t" r="r" b="b"/>
              <a:pathLst>
                <a:path w="382016" h="151384">
                  <a:moveTo>
                    <a:pt x="382017" y="6985"/>
                  </a:moveTo>
                  <a:lnTo>
                    <a:pt x="200533" y="151384"/>
                  </a:lnTo>
                  <a:cubicBezTo>
                    <a:pt x="112649" y="131318"/>
                    <a:pt x="52198" y="73914"/>
                    <a:pt x="0" y="0"/>
                  </a:cubicBezTo>
                  <a:close/>
                </a:path>
              </a:pathLst>
            </a:custGeom>
            <a:solidFill>
              <a:srgbClr val="E8C5AC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3530346" y="227965"/>
              <a:ext cx="727710" cy="319151"/>
            </a:xfrm>
            <a:custGeom>
              <a:avLst/>
              <a:gdLst/>
              <a:ahLst/>
              <a:cxnLst/>
              <a:rect l="l" t="t" r="r" b="b"/>
              <a:pathLst>
                <a:path w="727710" h="319151">
                  <a:moveTo>
                    <a:pt x="727710" y="0"/>
                  </a:moveTo>
                  <a:lnTo>
                    <a:pt x="365125" y="319151"/>
                  </a:lnTo>
                  <a:lnTo>
                    <a:pt x="0" y="11303"/>
                  </a:lnTo>
                  <a:close/>
                </a:path>
              </a:pathLst>
            </a:custGeom>
            <a:solidFill>
              <a:srgbClr val="CC8363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3753231" y="287909"/>
              <a:ext cx="315722" cy="142113"/>
            </a:xfrm>
            <a:custGeom>
              <a:avLst/>
              <a:gdLst/>
              <a:ahLst/>
              <a:cxnLst/>
              <a:rect l="l" t="t" r="r" b="b"/>
              <a:pathLst>
                <a:path w="315722" h="142113">
                  <a:moveTo>
                    <a:pt x="315722" y="8001"/>
                  </a:moveTo>
                  <a:lnTo>
                    <a:pt x="140208" y="142113"/>
                  </a:lnTo>
                  <a:cubicBezTo>
                    <a:pt x="81153" y="99568"/>
                    <a:pt x="40767" y="62484"/>
                    <a:pt x="0" y="0"/>
                  </a:cubicBezTo>
                  <a:close/>
                </a:path>
              </a:pathLst>
            </a:custGeom>
            <a:solidFill>
              <a:srgbClr val="F4E3D0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5101336" y="228981"/>
              <a:ext cx="738632" cy="307848"/>
            </a:xfrm>
            <a:custGeom>
              <a:avLst/>
              <a:gdLst/>
              <a:ahLst/>
              <a:cxnLst/>
              <a:rect l="l" t="t" r="r" b="b"/>
              <a:pathLst>
                <a:path w="738632" h="307848">
                  <a:moveTo>
                    <a:pt x="628395" y="0"/>
                  </a:moveTo>
                  <a:lnTo>
                    <a:pt x="738631" y="45720"/>
                  </a:lnTo>
                  <a:lnTo>
                    <a:pt x="411352" y="307848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C97D5D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5300344" y="281213"/>
              <a:ext cx="356870" cy="144136"/>
            </a:xfrm>
            <a:custGeom>
              <a:avLst/>
              <a:gdLst/>
              <a:ahLst/>
              <a:cxnLst/>
              <a:rect l="l" t="t" r="r" b="b"/>
              <a:pathLst>
                <a:path w="356870" h="144136">
                  <a:moveTo>
                    <a:pt x="356743" y="14951"/>
                  </a:moveTo>
                  <a:cubicBezTo>
                    <a:pt x="328930" y="55972"/>
                    <a:pt x="256032" y="153889"/>
                    <a:pt x="190754" y="143348"/>
                  </a:cubicBezTo>
                  <a:cubicBezTo>
                    <a:pt x="111252" y="130394"/>
                    <a:pt x="56261" y="51273"/>
                    <a:pt x="0" y="11141"/>
                  </a:cubicBezTo>
                  <a:cubicBezTo>
                    <a:pt x="123825" y="-3464"/>
                    <a:pt x="216408" y="-5242"/>
                    <a:pt x="356870" y="15078"/>
                  </a:cubicBezTo>
                </a:path>
              </a:pathLst>
            </a:custGeom>
            <a:solidFill>
              <a:srgbClr val="ECCCB3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955167" y="63500"/>
              <a:ext cx="6509766" cy="730885"/>
            </a:xfrm>
            <a:custGeom>
              <a:avLst/>
              <a:gdLst/>
              <a:ahLst/>
              <a:cxnLst/>
              <a:rect l="l" t="t" r="r" b="b"/>
              <a:pathLst>
                <a:path w="6509766" h="730885">
                  <a:moveTo>
                    <a:pt x="6331839" y="730758"/>
                  </a:moveTo>
                  <a:lnTo>
                    <a:pt x="177927" y="730758"/>
                  </a:lnTo>
                  <a:cubicBezTo>
                    <a:pt x="79629" y="730758"/>
                    <a:pt x="0" y="651129"/>
                    <a:pt x="0" y="552831"/>
                  </a:cubicBezTo>
                  <a:lnTo>
                    <a:pt x="0" y="177927"/>
                  </a:lnTo>
                  <a:cubicBezTo>
                    <a:pt x="0" y="79629"/>
                    <a:pt x="79629" y="0"/>
                    <a:pt x="177927" y="0"/>
                  </a:cubicBezTo>
                  <a:lnTo>
                    <a:pt x="6331839" y="0"/>
                  </a:lnTo>
                  <a:cubicBezTo>
                    <a:pt x="6430136" y="0"/>
                    <a:pt x="6509766" y="79629"/>
                    <a:pt x="6509766" y="177927"/>
                  </a:cubicBezTo>
                  <a:lnTo>
                    <a:pt x="6509766" y="552958"/>
                  </a:lnTo>
                  <a:cubicBezTo>
                    <a:pt x="6509766" y="651256"/>
                    <a:pt x="6430136" y="730885"/>
                    <a:pt x="6331839" y="730885"/>
                  </a:cubicBezTo>
                </a:path>
              </a:pathLst>
            </a:custGeom>
            <a:solidFill>
              <a:srgbClr val="A01127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1169162" y="496327"/>
              <a:ext cx="316992" cy="116448"/>
            </a:xfrm>
            <a:custGeom>
              <a:avLst/>
              <a:gdLst/>
              <a:ahLst/>
              <a:cxnLst/>
              <a:rect l="l" t="t" r="r" b="b"/>
              <a:pathLst>
                <a:path w="316992" h="116448">
                  <a:moveTo>
                    <a:pt x="316992" y="11546"/>
                  </a:moveTo>
                  <a:cubicBezTo>
                    <a:pt x="207899" y="-15251"/>
                    <a:pt x="94361" y="5450"/>
                    <a:pt x="0" y="64759"/>
                  </a:cubicBezTo>
                  <a:cubicBezTo>
                    <a:pt x="9017" y="85333"/>
                    <a:pt x="21336" y="101081"/>
                    <a:pt x="36068" y="116448"/>
                  </a:cubicBezTo>
                  <a:cubicBezTo>
                    <a:pt x="82423" y="75935"/>
                    <a:pt x="133731" y="51424"/>
                    <a:pt x="192278" y="3275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1364107" y="592231"/>
              <a:ext cx="296672" cy="121790"/>
            </a:xfrm>
            <a:custGeom>
              <a:avLst/>
              <a:gdLst/>
              <a:ahLst/>
              <a:cxnLst/>
              <a:rect l="l" t="t" r="r" b="b"/>
              <a:pathLst>
                <a:path w="296672" h="121790">
                  <a:moveTo>
                    <a:pt x="0" y="116048"/>
                  </a:moveTo>
                  <a:cubicBezTo>
                    <a:pt x="113157" y="138400"/>
                    <a:pt x="228346" y="94458"/>
                    <a:pt x="296672" y="2129"/>
                  </a:cubicBezTo>
                  <a:cubicBezTo>
                    <a:pt x="185166" y="-9936"/>
                    <a:pt x="73025" y="29434"/>
                    <a:pt x="0" y="116048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1131715" y="194694"/>
              <a:ext cx="356598" cy="251076"/>
            </a:xfrm>
            <a:custGeom>
              <a:avLst/>
              <a:gdLst/>
              <a:ahLst/>
              <a:cxnLst/>
              <a:rect l="l" t="t" r="r" b="b"/>
              <a:pathLst>
                <a:path w="356598" h="251076">
                  <a:moveTo>
                    <a:pt x="356598" y="212468"/>
                  </a:moveTo>
                  <a:lnTo>
                    <a:pt x="198229" y="3299"/>
                  </a:lnTo>
                  <a:cubicBezTo>
                    <a:pt x="191752" y="-1527"/>
                    <a:pt x="184386" y="-1019"/>
                    <a:pt x="178290" y="4569"/>
                  </a:cubicBezTo>
                  <a:lnTo>
                    <a:pt x="1379" y="234820"/>
                  </a:lnTo>
                  <a:cubicBezTo>
                    <a:pt x="-1542" y="238630"/>
                    <a:pt x="490" y="248663"/>
                    <a:pt x="4554" y="251076"/>
                  </a:cubicBezTo>
                  <a:cubicBezTo>
                    <a:pt x="117838" y="216786"/>
                    <a:pt x="234424" y="202562"/>
                    <a:pt x="356598" y="212468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7" name="Freeform 67"/>
            <p:cNvSpPr/>
            <p:nvPr/>
          </p:nvSpPr>
          <p:spPr>
            <a:xfrm>
              <a:off x="1244346" y="535367"/>
              <a:ext cx="427609" cy="154624"/>
            </a:xfrm>
            <a:custGeom>
              <a:avLst/>
              <a:gdLst/>
              <a:ahLst/>
              <a:cxnLst/>
              <a:rect l="l" t="t" r="r" b="b"/>
              <a:pathLst>
                <a:path w="427609" h="154624">
                  <a:moveTo>
                    <a:pt x="0" y="115127"/>
                  </a:moveTo>
                  <a:cubicBezTo>
                    <a:pt x="21717" y="132018"/>
                    <a:pt x="41275" y="143956"/>
                    <a:pt x="64389" y="154624"/>
                  </a:cubicBezTo>
                  <a:cubicBezTo>
                    <a:pt x="127762" y="77789"/>
                    <a:pt x="217424" y="33339"/>
                    <a:pt x="316230" y="26862"/>
                  </a:cubicBezTo>
                  <a:lnTo>
                    <a:pt x="427609" y="30545"/>
                  </a:lnTo>
                  <a:cubicBezTo>
                    <a:pt x="412623" y="18480"/>
                    <a:pt x="396367" y="13908"/>
                    <a:pt x="378968" y="10098"/>
                  </a:cubicBezTo>
                  <a:cubicBezTo>
                    <a:pt x="246761" y="-19112"/>
                    <a:pt x="94869" y="14797"/>
                    <a:pt x="0" y="115127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8" name="Freeform 68"/>
            <p:cNvSpPr/>
            <p:nvPr/>
          </p:nvSpPr>
          <p:spPr>
            <a:xfrm>
              <a:off x="1441450" y="195394"/>
              <a:ext cx="273814" cy="256855"/>
            </a:xfrm>
            <a:custGeom>
              <a:avLst/>
              <a:gdLst/>
              <a:ahLst/>
              <a:cxnLst/>
              <a:rect l="l" t="t" r="r" b="b"/>
              <a:pathLst>
                <a:path w="273814" h="256855">
                  <a:moveTo>
                    <a:pt x="87884" y="2345"/>
                  </a:moveTo>
                  <a:cubicBezTo>
                    <a:pt x="83820" y="-1084"/>
                    <a:pt x="74041" y="-830"/>
                    <a:pt x="71247" y="3615"/>
                  </a:cubicBezTo>
                  <a:lnTo>
                    <a:pt x="0" y="112835"/>
                  </a:lnTo>
                  <a:lnTo>
                    <a:pt x="81788" y="216594"/>
                  </a:lnTo>
                  <a:cubicBezTo>
                    <a:pt x="145415" y="223452"/>
                    <a:pt x="203200" y="238184"/>
                    <a:pt x="264668" y="256599"/>
                  </a:cubicBezTo>
                  <a:cubicBezTo>
                    <a:pt x="267081" y="257361"/>
                    <a:pt x="273939" y="256345"/>
                    <a:pt x="273812" y="254567"/>
                  </a:cubicBezTo>
                  <a:lnTo>
                    <a:pt x="273304" y="2461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9" name="Freeform 69"/>
            <p:cNvSpPr/>
            <p:nvPr/>
          </p:nvSpPr>
          <p:spPr>
            <a:xfrm>
              <a:off x="1143000" y="444186"/>
              <a:ext cx="559308" cy="93405"/>
            </a:xfrm>
            <a:custGeom>
              <a:avLst/>
              <a:gdLst/>
              <a:ahLst/>
              <a:cxnLst/>
              <a:rect l="l" t="t" r="r" b="b"/>
              <a:pathLst>
                <a:path w="559308" h="93405">
                  <a:moveTo>
                    <a:pt x="0" y="44891"/>
                  </a:moveTo>
                  <a:cubicBezTo>
                    <a:pt x="1016" y="57464"/>
                    <a:pt x="4445" y="68132"/>
                    <a:pt x="9398" y="76641"/>
                  </a:cubicBezTo>
                  <a:lnTo>
                    <a:pt x="78867" y="49336"/>
                  </a:lnTo>
                  <a:cubicBezTo>
                    <a:pt x="240157" y="1076"/>
                    <a:pt x="395478" y="25079"/>
                    <a:pt x="548005" y="93405"/>
                  </a:cubicBezTo>
                  <a:cubicBezTo>
                    <a:pt x="554355" y="83499"/>
                    <a:pt x="557911" y="73085"/>
                    <a:pt x="559308" y="60893"/>
                  </a:cubicBezTo>
                  <a:cubicBezTo>
                    <a:pt x="384175" y="-14926"/>
                    <a:pt x="178308" y="-19625"/>
                    <a:pt x="0" y="45018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12318025" y="1228144"/>
            <a:ext cx="934355" cy="840410"/>
            <a:chOff x="0" y="0"/>
            <a:chExt cx="1245806" cy="1120546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4795418" y="5661298"/>
            <a:ext cx="8822331" cy="2669734"/>
            <a:chOff x="0" y="0"/>
            <a:chExt cx="11763108" cy="355964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1763120" cy="3559683"/>
            </a:xfrm>
            <a:custGeom>
              <a:avLst/>
              <a:gdLst/>
              <a:ahLst/>
              <a:cxnLst/>
              <a:rect l="l" t="t" r="r" b="b"/>
              <a:pathLst>
                <a:path w="11763120" h="3559683">
                  <a:moveTo>
                    <a:pt x="11543156" y="3559683"/>
                  </a:moveTo>
                  <a:lnTo>
                    <a:pt x="219964" y="3559683"/>
                  </a:lnTo>
                  <a:cubicBezTo>
                    <a:pt x="98552" y="3559683"/>
                    <a:pt x="0" y="3461131"/>
                    <a:pt x="0" y="3339719"/>
                  </a:cubicBezTo>
                  <a:lnTo>
                    <a:pt x="0" y="219964"/>
                  </a:lnTo>
                  <a:cubicBezTo>
                    <a:pt x="0" y="98425"/>
                    <a:pt x="98552" y="0"/>
                    <a:pt x="219964" y="0"/>
                  </a:cubicBezTo>
                  <a:lnTo>
                    <a:pt x="11543156" y="0"/>
                  </a:lnTo>
                  <a:cubicBezTo>
                    <a:pt x="11664695" y="0"/>
                    <a:pt x="11763120" y="98425"/>
                    <a:pt x="11763120" y="219964"/>
                  </a:cubicBezTo>
                  <a:lnTo>
                    <a:pt x="11763120" y="3339719"/>
                  </a:lnTo>
                  <a:cubicBezTo>
                    <a:pt x="11763120" y="3461258"/>
                    <a:pt x="11664568" y="3559683"/>
                    <a:pt x="11543156" y="3559683"/>
                  </a:cubicBezTo>
                </a:path>
              </a:pathLst>
            </a:custGeom>
            <a:solidFill>
              <a:srgbClr val="F6E6C9"/>
            </a:solidFill>
          </p:spPr>
        </p:sp>
      </p:grpSp>
      <p:grpSp>
        <p:nvGrpSpPr>
          <p:cNvPr id="74" name="Group 74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75" name="Freeform 75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76" name="Freeform 76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77" name="Freeform 77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78" name="Freeform 78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79" name="Freeform 79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80" name="TextBox 80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6268422" y="1158992"/>
            <a:ext cx="5866238" cy="74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Chakras para la vida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9333300" y="2197770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3456946" y="3224774"/>
            <a:ext cx="1587894" cy="1297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14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203</a:t>
            </a: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chakras </a:t>
            </a: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203</a:t>
            </a: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familias </a:t>
            </a: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80%</a:t>
            </a: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lideradas 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4018293" y="4481684"/>
            <a:ext cx="1324118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por mujeres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8234991" y="5843683"/>
            <a:ext cx="229573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Chakras para la vida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6409649" y="6216625"/>
            <a:ext cx="5763054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"Las chakras andinas son espacios donde convergen 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6549981" y="6466656"/>
            <a:ext cx="541948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producción, cultura, biodiversidad y alimentación.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6108840" y="7004609"/>
            <a:ext cx="6376902" cy="74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Gracias al proyecto, 203 familias fortalecieron sus sistemas productivos, recuperando prácticas agroecológicas y mejorando su capacidad de adaptación frente al cambio 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8658654" y="7716603"/>
            <a:ext cx="1117816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climático."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2223737" y="3827536"/>
            <a:ext cx="2740028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chakra se consolida como espacio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 producción,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cultura y bienestar."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7175878" y="2197770"/>
            <a:ext cx="4255303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Fortalecimiento agroecológico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7625" y="8952671"/>
            <a:ext cx="18383250" cy="905151"/>
            <a:chOff x="0" y="0"/>
            <a:chExt cx="24511000" cy="1206868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0" y="1079881"/>
                  </a:moveTo>
                  <a:lnTo>
                    <a:pt x="24384000" y="1079881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031175" y="208770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2274982" y="270682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2078951" y="272563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275693" y="219075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040743" y="236220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4553464" y="1713919"/>
            <a:ext cx="8311810" cy="5861275"/>
            <a:chOff x="0" y="0"/>
            <a:chExt cx="11082414" cy="781503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082401" cy="7815072"/>
            </a:xfrm>
            <a:custGeom>
              <a:avLst/>
              <a:gdLst/>
              <a:ahLst/>
              <a:cxnLst/>
              <a:rect l="l" t="t" r="r" b="b"/>
              <a:pathLst>
                <a:path w="11082401" h="7815072">
                  <a:moveTo>
                    <a:pt x="0" y="0"/>
                  </a:moveTo>
                  <a:lnTo>
                    <a:pt x="11082401" y="0"/>
                  </a:lnTo>
                  <a:lnTo>
                    <a:pt x="11082401" y="7815072"/>
                  </a:lnTo>
                  <a:lnTo>
                    <a:pt x="0" y="7815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3442173" y="4339009"/>
            <a:ext cx="531866" cy="554479"/>
            <a:chOff x="0" y="0"/>
            <a:chExt cx="709155" cy="739305"/>
          </a:xfrm>
        </p:grpSpPr>
        <p:sp>
          <p:nvSpPr>
            <p:cNvPr id="14" name="Freeform 14"/>
            <p:cNvSpPr/>
            <p:nvPr/>
          </p:nvSpPr>
          <p:spPr>
            <a:xfrm>
              <a:off x="63573" y="63396"/>
              <a:ext cx="582268" cy="612431"/>
            </a:xfrm>
            <a:custGeom>
              <a:avLst/>
              <a:gdLst/>
              <a:ahLst/>
              <a:cxnLst/>
              <a:rect l="l" t="t" r="r" b="b"/>
              <a:pathLst>
                <a:path w="582268" h="612431">
                  <a:moveTo>
                    <a:pt x="158678" y="218543"/>
                  </a:moveTo>
                  <a:cubicBezTo>
                    <a:pt x="144327" y="231624"/>
                    <a:pt x="137850" y="249404"/>
                    <a:pt x="137977" y="268962"/>
                  </a:cubicBezTo>
                  <a:lnTo>
                    <a:pt x="138104" y="445618"/>
                  </a:lnTo>
                  <a:cubicBezTo>
                    <a:pt x="142295" y="478638"/>
                    <a:pt x="164012" y="504800"/>
                    <a:pt x="196524" y="510642"/>
                  </a:cubicBezTo>
                  <a:lnTo>
                    <a:pt x="376993" y="510134"/>
                  </a:lnTo>
                  <a:cubicBezTo>
                    <a:pt x="411791" y="510007"/>
                    <a:pt x="442017" y="478892"/>
                    <a:pt x="442144" y="443840"/>
                  </a:cubicBezTo>
                  <a:lnTo>
                    <a:pt x="442398" y="262612"/>
                  </a:lnTo>
                  <a:cubicBezTo>
                    <a:pt x="442398" y="242038"/>
                    <a:pt x="430460" y="225655"/>
                    <a:pt x="416109" y="213336"/>
                  </a:cubicBezTo>
                  <a:cubicBezTo>
                    <a:pt x="403536" y="202541"/>
                    <a:pt x="403917" y="180697"/>
                    <a:pt x="399726" y="180189"/>
                  </a:cubicBezTo>
                  <a:lnTo>
                    <a:pt x="389439" y="178919"/>
                  </a:lnTo>
                  <a:cubicBezTo>
                    <a:pt x="387026" y="178665"/>
                    <a:pt x="382073" y="179681"/>
                    <a:pt x="380422" y="181078"/>
                  </a:cubicBezTo>
                  <a:cubicBezTo>
                    <a:pt x="374453" y="186285"/>
                    <a:pt x="379914" y="203049"/>
                    <a:pt x="384740" y="215241"/>
                  </a:cubicBezTo>
                  <a:lnTo>
                    <a:pt x="356291" y="218162"/>
                  </a:lnTo>
                  <a:lnTo>
                    <a:pt x="276408" y="218035"/>
                  </a:lnTo>
                  <a:lnTo>
                    <a:pt x="238562" y="216765"/>
                  </a:lnTo>
                  <a:cubicBezTo>
                    <a:pt x="240721" y="213717"/>
                    <a:pt x="239070" y="207240"/>
                    <a:pt x="235006" y="205208"/>
                  </a:cubicBezTo>
                  <a:cubicBezTo>
                    <a:pt x="218496" y="197207"/>
                    <a:pt x="207701" y="211177"/>
                    <a:pt x="196651" y="210161"/>
                  </a:cubicBezTo>
                  <a:lnTo>
                    <a:pt x="194747" y="188444"/>
                  </a:lnTo>
                  <a:cubicBezTo>
                    <a:pt x="194492" y="185777"/>
                    <a:pt x="190174" y="181332"/>
                    <a:pt x="187507" y="180697"/>
                  </a:cubicBezTo>
                  <a:cubicBezTo>
                    <a:pt x="176712" y="178284"/>
                    <a:pt x="178744" y="200255"/>
                    <a:pt x="158805" y="218416"/>
                  </a:cubicBezTo>
                  <a:moveTo>
                    <a:pt x="408489" y="168759"/>
                  </a:moveTo>
                  <a:cubicBezTo>
                    <a:pt x="411537" y="168759"/>
                    <a:pt x="416236" y="165076"/>
                    <a:pt x="416236" y="162409"/>
                  </a:cubicBezTo>
                  <a:lnTo>
                    <a:pt x="416363" y="115419"/>
                  </a:lnTo>
                  <a:cubicBezTo>
                    <a:pt x="416363" y="109450"/>
                    <a:pt x="411791" y="104243"/>
                    <a:pt x="405568" y="104243"/>
                  </a:cubicBezTo>
                  <a:lnTo>
                    <a:pt x="177601" y="104370"/>
                  </a:lnTo>
                  <a:cubicBezTo>
                    <a:pt x="170362" y="104370"/>
                    <a:pt x="166044" y="110974"/>
                    <a:pt x="166171" y="117197"/>
                  </a:cubicBezTo>
                  <a:lnTo>
                    <a:pt x="167060" y="165584"/>
                  </a:lnTo>
                  <a:cubicBezTo>
                    <a:pt x="173410" y="174347"/>
                    <a:pt x="186999" y="174093"/>
                    <a:pt x="195635" y="168378"/>
                  </a:cubicBezTo>
                  <a:close/>
                  <a:moveTo>
                    <a:pt x="106862" y="543281"/>
                  </a:moveTo>
                  <a:cubicBezTo>
                    <a:pt x="30662" y="477114"/>
                    <a:pt x="-8201" y="378054"/>
                    <a:pt x="1451" y="277217"/>
                  </a:cubicBezTo>
                  <a:cubicBezTo>
                    <a:pt x="6785" y="221972"/>
                    <a:pt x="26217" y="169902"/>
                    <a:pt x="57713" y="124055"/>
                  </a:cubicBezTo>
                  <a:cubicBezTo>
                    <a:pt x="89971" y="77065"/>
                    <a:pt x="135818" y="40744"/>
                    <a:pt x="188396" y="19789"/>
                  </a:cubicBezTo>
                  <a:cubicBezTo>
                    <a:pt x="289362" y="-20343"/>
                    <a:pt x="401250" y="1882"/>
                    <a:pt x="481133" y="74525"/>
                  </a:cubicBezTo>
                  <a:cubicBezTo>
                    <a:pt x="513264" y="103735"/>
                    <a:pt x="537521" y="139041"/>
                    <a:pt x="555048" y="178792"/>
                  </a:cubicBezTo>
                  <a:cubicBezTo>
                    <a:pt x="610039" y="303379"/>
                    <a:pt x="580194" y="449809"/>
                    <a:pt x="479228" y="540106"/>
                  </a:cubicBezTo>
                  <a:cubicBezTo>
                    <a:pt x="373309" y="634847"/>
                    <a:pt x="215067" y="637133"/>
                    <a:pt x="106989" y="54328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29490" y="311784"/>
              <a:ext cx="248668" cy="232409"/>
            </a:xfrm>
            <a:custGeom>
              <a:avLst/>
              <a:gdLst/>
              <a:ahLst/>
              <a:cxnLst/>
              <a:rect l="l" t="t" r="r" b="b"/>
              <a:pathLst>
                <a:path w="248668" h="232409">
                  <a:moveTo>
                    <a:pt x="218569" y="66802"/>
                  </a:moveTo>
                  <a:cubicBezTo>
                    <a:pt x="218569" y="59436"/>
                    <a:pt x="214378" y="50292"/>
                    <a:pt x="205995" y="50292"/>
                  </a:cubicBezTo>
                  <a:lnTo>
                    <a:pt x="174626" y="50419"/>
                  </a:lnTo>
                  <a:lnTo>
                    <a:pt x="159767" y="60198"/>
                  </a:lnTo>
                  <a:cubicBezTo>
                    <a:pt x="155322" y="56515"/>
                    <a:pt x="149480" y="48895"/>
                    <a:pt x="144146" y="48895"/>
                  </a:cubicBezTo>
                  <a:lnTo>
                    <a:pt x="52198" y="48895"/>
                  </a:lnTo>
                  <a:cubicBezTo>
                    <a:pt x="53087" y="41910"/>
                    <a:pt x="51182" y="33655"/>
                    <a:pt x="43689" y="31750"/>
                  </a:cubicBezTo>
                  <a:cubicBezTo>
                    <a:pt x="36958" y="29972"/>
                    <a:pt x="29591" y="37465"/>
                    <a:pt x="29718" y="44958"/>
                  </a:cubicBezTo>
                  <a:lnTo>
                    <a:pt x="30099" y="182752"/>
                  </a:lnTo>
                  <a:cubicBezTo>
                    <a:pt x="30099" y="197611"/>
                    <a:pt x="44451" y="204342"/>
                    <a:pt x="56516" y="204342"/>
                  </a:cubicBezTo>
                  <a:lnTo>
                    <a:pt x="194184" y="204088"/>
                  </a:lnTo>
                  <a:cubicBezTo>
                    <a:pt x="205996" y="204088"/>
                    <a:pt x="218188" y="194182"/>
                    <a:pt x="218188" y="181990"/>
                  </a:cubicBezTo>
                  <a:close/>
                  <a:moveTo>
                    <a:pt x="35053" y="232409"/>
                  </a:moveTo>
                  <a:cubicBezTo>
                    <a:pt x="15494" y="228726"/>
                    <a:pt x="254" y="212470"/>
                    <a:pt x="254" y="192277"/>
                  </a:cubicBezTo>
                  <a:lnTo>
                    <a:pt x="0" y="30734"/>
                  </a:lnTo>
                  <a:cubicBezTo>
                    <a:pt x="0" y="23114"/>
                    <a:pt x="-127" y="13589"/>
                    <a:pt x="5207" y="8128"/>
                  </a:cubicBezTo>
                  <a:cubicBezTo>
                    <a:pt x="31369" y="-1397"/>
                    <a:pt x="34291" y="13335"/>
                    <a:pt x="43054" y="12954"/>
                  </a:cubicBezTo>
                  <a:cubicBezTo>
                    <a:pt x="52833" y="12573"/>
                    <a:pt x="59691" y="7112"/>
                    <a:pt x="65914" y="0"/>
                  </a:cubicBezTo>
                  <a:lnTo>
                    <a:pt x="241556" y="0"/>
                  </a:lnTo>
                  <a:cubicBezTo>
                    <a:pt x="246382" y="7620"/>
                    <a:pt x="248668" y="15113"/>
                    <a:pt x="248668" y="23876"/>
                  </a:cubicBezTo>
                  <a:lnTo>
                    <a:pt x="248414" y="192404"/>
                  </a:lnTo>
                  <a:cubicBezTo>
                    <a:pt x="248414" y="213359"/>
                    <a:pt x="231015" y="232282"/>
                    <a:pt x="210060" y="232282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282196" y="385078"/>
              <a:ext cx="142876" cy="107680"/>
            </a:xfrm>
            <a:custGeom>
              <a:avLst/>
              <a:gdLst/>
              <a:ahLst/>
              <a:cxnLst/>
              <a:rect l="l" t="t" r="r" b="b"/>
              <a:pathLst>
                <a:path w="142876" h="107680">
                  <a:moveTo>
                    <a:pt x="109982" y="34274"/>
                  </a:moveTo>
                  <a:lnTo>
                    <a:pt x="108585" y="53451"/>
                  </a:lnTo>
                  <a:cubicBezTo>
                    <a:pt x="107061" y="73644"/>
                    <a:pt x="90043" y="75930"/>
                    <a:pt x="87757" y="92440"/>
                  </a:cubicBezTo>
                  <a:cubicBezTo>
                    <a:pt x="97536" y="95615"/>
                    <a:pt x="107696" y="92694"/>
                    <a:pt x="114935" y="86471"/>
                  </a:cubicBezTo>
                  <a:cubicBezTo>
                    <a:pt x="122555" y="79867"/>
                    <a:pt x="122428" y="70850"/>
                    <a:pt x="122936" y="60690"/>
                  </a:cubicBezTo>
                  <a:cubicBezTo>
                    <a:pt x="123571" y="47355"/>
                    <a:pt x="125095" y="34655"/>
                    <a:pt x="120523" y="21575"/>
                  </a:cubicBezTo>
                  <a:cubicBezTo>
                    <a:pt x="101473" y="17892"/>
                    <a:pt x="83439" y="25766"/>
                    <a:pt x="70993" y="38973"/>
                  </a:cubicBezTo>
                  <a:cubicBezTo>
                    <a:pt x="58801" y="20304"/>
                    <a:pt x="32385" y="9002"/>
                    <a:pt x="27940" y="18908"/>
                  </a:cubicBezTo>
                  <a:cubicBezTo>
                    <a:pt x="19812" y="36941"/>
                    <a:pt x="21209" y="67929"/>
                    <a:pt x="35687" y="84312"/>
                  </a:cubicBezTo>
                  <a:cubicBezTo>
                    <a:pt x="43053" y="92821"/>
                    <a:pt x="54102" y="97393"/>
                    <a:pt x="65024" y="91551"/>
                  </a:cubicBezTo>
                  <a:cubicBezTo>
                    <a:pt x="62230" y="85201"/>
                    <a:pt x="58166" y="79740"/>
                    <a:pt x="52451" y="76184"/>
                  </a:cubicBezTo>
                  <a:cubicBezTo>
                    <a:pt x="38862" y="67675"/>
                    <a:pt x="38989" y="51546"/>
                    <a:pt x="41275" y="34401"/>
                  </a:cubicBezTo>
                  <a:cubicBezTo>
                    <a:pt x="50165" y="39862"/>
                    <a:pt x="60579" y="47609"/>
                    <a:pt x="61214" y="57007"/>
                  </a:cubicBezTo>
                  <a:cubicBezTo>
                    <a:pt x="61976" y="68945"/>
                    <a:pt x="62992" y="79867"/>
                    <a:pt x="72009" y="88757"/>
                  </a:cubicBezTo>
                  <a:cubicBezTo>
                    <a:pt x="91059" y="76057"/>
                    <a:pt x="72136" y="44307"/>
                    <a:pt x="110109" y="34274"/>
                  </a:cubicBezTo>
                  <a:moveTo>
                    <a:pt x="142875" y="1001"/>
                  </a:moveTo>
                  <a:lnTo>
                    <a:pt x="142748" y="100060"/>
                  </a:lnTo>
                  <a:cubicBezTo>
                    <a:pt x="142748" y="102219"/>
                    <a:pt x="141224" y="107680"/>
                    <a:pt x="138430" y="107680"/>
                  </a:cubicBezTo>
                  <a:lnTo>
                    <a:pt x="127" y="107426"/>
                  </a:lnTo>
                  <a:lnTo>
                    <a:pt x="0" y="366"/>
                  </a:lnTo>
                  <a:lnTo>
                    <a:pt x="86741" y="112"/>
                  </a:lnTo>
                  <a:cubicBezTo>
                    <a:pt x="92329" y="-396"/>
                    <a:pt x="98171" y="874"/>
                    <a:pt x="102616" y="3033"/>
                  </a:cubicBezTo>
                  <a:cubicBezTo>
                    <a:pt x="109855" y="10145"/>
                    <a:pt x="117348" y="7097"/>
                    <a:pt x="124587" y="1636"/>
                  </a:cubicBezTo>
                  <a:cubicBezTo>
                    <a:pt x="128270" y="-269"/>
                    <a:pt x="136398" y="112"/>
                    <a:pt x="142875" y="874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05146" y="400334"/>
              <a:ext cx="100664" cy="78919"/>
            </a:xfrm>
            <a:custGeom>
              <a:avLst/>
              <a:gdLst/>
              <a:ahLst/>
              <a:cxnLst/>
              <a:rect l="l" t="t" r="r" b="b"/>
              <a:pathLst>
                <a:path w="100664" h="78919">
                  <a:moveTo>
                    <a:pt x="87032" y="19018"/>
                  </a:moveTo>
                  <a:cubicBezTo>
                    <a:pt x="49059" y="29051"/>
                    <a:pt x="67982" y="60801"/>
                    <a:pt x="48932" y="73501"/>
                  </a:cubicBezTo>
                  <a:cubicBezTo>
                    <a:pt x="39915" y="64611"/>
                    <a:pt x="39026" y="53689"/>
                    <a:pt x="38137" y="41751"/>
                  </a:cubicBezTo>
                  <a:cubicBezTo>
                    <a:pt x="37502" y="32353"/>
                    <a:pt x="26961" y="24733"/>
                    <a:pt x="18198" y="19145"/>
                  </a:cubicBezTo>
                  <a:cubicBezTo>
                    <a:pt x="15912" y="36163"/>
                    <a:pt x="15658" y="52419"/>
                    <a:pt x="29374" y="60928"/>
                  </a:cubicBezTo>
                  <a:cubicBezTo>
                    <a:pt x="35089" y="64484"/>
                    <a:pt x="39153" y="69945"/>
                    <a:pt x="41947" y="76295"/>
                  </a:cubicBezTo>
                  <a:cubicBezTo>
                    <a:pt x="31025" y="82137"/>
                    <a:pt x="20103" y="77565"/>
                    <a:pt x="12610" y="69056"/>
                  </a:cubicBezTo>
                  <a:cubicBezTo>
                    <a:pt x="-1741" y="52673"/>
                    <a:pt x="-3138" y="21685"/>
                    <a:pt x="4863" y="3652"/>
                  </a:cubicBezTo>
                  <a:cubicBezTo>
                    <a:pt x="9308" y="-6254"/>
                    <a:pt x="35724" y="5176"/>
                    <a:pt x="47916" y="23717"/>
                  </a:cubicBezTo>
                  <a:cubicBezTo>
                    <a:pt x="60362" y="10510"/>
                    <a:pt x="78523" y="2763"/>
                    <a:pt x="97446" y="6319"/>
                  </a:cubicBezTo>
                  <a:cubicBezTo>
                    <a:pt x="102145" y="19399"/>
                    <a:pt x="100494" y="32099"/>
                    <a:pt x="99859" y="45434"/>
                  </a:cubicBezTo>
                  <a:cubicBezTo>
                    <a:pt x="99351" y="55467"/>
                    <a:pt x="99478" y="64611"/>
                    <a:pt x="91858" y="71215"/>
                  </a:cubicBezTo>
                  <a:cubicBezTo>
                    <a:pt x="84619" y="77438"/>
                    <a:pt x="74459" y="80359"/>
                    <a:pt x="64680" y="77184"/>
                  </a:cubicBezTo>
                  <a:cubicBezTo>
                    <a:pt x="66966" y="60674"/>
                    <a:pt x="83984" y="58388"/>
                    <a:pt x="85508" y="38195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3439897" y="2715282"/>
            <a:ext cx="536410" cy="1580398"/>
            <a:chOff x="0" y="0"/>
            <a:chExt cx="715213" cy="2107197"/>
          </a:xfrm>
        </p:grpSpPr>
        <p:sp>
          <p:nvSpPr>
            <p:cNvPr id="19" name="Freeform 19"/>
            <p:cNvSpPr/>
            <p:nvPr/>
          </p:nvSpPr>
          <p:spPr>
            <a:xfrm>
              <a:off x="63500" y="763396"/>
              <a:ext cx="588391" cy="588517"/>
            </a:xfrm>
            <a:custGeom>
              <a:avLst/>
              <a:gdLst/>
              <a:ahLst/>
              <a:cxnLst/>
              <a:rect l="l" t="t" r="r" b="b"/>
              <a:pathLst>
                <a:path w="588391" h="588517">
                  <a:moveTo>
                    <a:pt x="168148" y="294259"/>
                  </a:moveTo>
                  <a:cubicBezTo>
                    <a:pt x="166370" y="293116"/>
                    <a:pt x="163322" y="290957"/>
                    <a:pt x="163703" y="289560"/>
                  </a:cubicBezTo>
                  <a:lnTo>
                    <a:pt x="164846" y="284226"/>
                  </a:lnTo>
                  <a:lnTo>
                    <a:pt x="153035" y="280289"/>
                  </a:lnTo>
                  <a:cubicBezTo>
                    <a:pt x="151638" y="279781"/>
                    <a:pt x="149733" y="275082"/>
                    <a:pt x="151130" y="274701"/>
                  </a:cubicBezTo>
                  <a:lnTo>
                    <a:pt x="156337" y="273177"/>
                  </a:lnTo>
                  <a:cubicBezTo>
                    <a:pt x="178816" y="284607"/>
                    <a:pt x="197485" y="299720"/>
                    <a:pt x="215011" y="317754"/>
                  </a:cubicBezTo>
                  <a:lnTo>
                    <a:pt x="248031" y="353695"/>
                  </a:lnTo>
                  <a:cubicBezTo>
                    <a:pt x="264414" y="299974"/>
                    <a:pt x="224282" y="251333"/>
                    <a:pt x="171323" y="244348"/>
                  </a:cubicBezTo>
                  <a:lnTo>
                    <a:pt x="103505" y="232537"/>
                  </a:lnTo>
                  <a:lnTo>
                    <a:pt x="97536" y="234442"/>
                  </a:lnTo>
                  <a:cubicBezTo>
                    <a:pt x="96520" y="234823"/>
                    <a:pt x="96520" y="238506"/>
                    <a:pt x="96901" y="240030"/>
                  </a:cubicBezTo>
                  <a:lnTo>
                    <a:pt x="111887" y="300228"/>
                  </a:lnTo>
                  <a:cubicBezTo>
                    <a:pt x="117094" y="321056"/>
                    <a:pt x="127635" y="340360"/>
                    <a:pt x="142748" y="355346"/>
                  </a:cubicBezTo>
                  <a:cubicBezTo>
                    <a:pt x="166243" y="378587"/>
                    <a:pt x="200914" y="383413"/>
                    <a:pt x="231521" y="373888"/>
                  </a:cubicBezTo>
                  <a:lnTo>
                    <a:pt x="240538" y="383286"/>
                  </a:lnTo>
                  <a:cubicBezTo>
                    <a:pt x="242316" y="385191"/>
                    <a:pt x="247777" y="386842"/>
                    <a:pt x="250317" y="386588"/>
                  </a:cubicBezTo>
                  <a:cubicBezTo>
                    <a:pt x="252857" y="386334"/>
                    <a:pt x="256794" y="382016"/>
                    <a:pt x="257429" y="378968"/>
                  </a:cubicBezTo>
                  <a:cubicBezTo>
                    <a:pt x="253619" y="371348"/>
                    <a:pt x="245110" y="366141"/>
                    <a:pt x="239268" y="360299"/>
                  </a:cubicBezTo>
                  <a:lnTo>
                    <a:pt x="204470" y="324993"/>
                  </a:lnTo>
                  <a:cubicBezTo>
                    <a:pt x="193167" y="313436"/>
                    <a:pt x="181610" y="302895"/>
                    <a:pt x="168148" y="294259"/>
                  </a:cubicBezTo>
                  <a:moveTo>
                    <a:pt x="412369" y="406654"/>
                  </a:moveTo>
                  <a:cubicBezTo>
                    <a:pt x="433832" y="388620"/>
                    <a:pt x="447802" y="367157"/>
                    <a:pt x="458978" y="342138"/>
                  </a:cubicBezTo>
                  <a:cubicBezTo>
                    <a:pt x="460121" y="339471"/>
                    <a:pt x="461772" y="335280"/>
                    <a:pt x="460629" y="333248"/>
                  </a:cubicBezTo>
                  <a:cubicBezTo>
                    <a:pt x="457327" y="327279"/>
                    <a:pt x="412750" y="321183"/>
                    <a:pt x="392684" y="320421"/>
                  </a:cubicBezTo>
                  <a:cubicBezTo>
                    <a:pt x="362712" y="319151"/>
                    <a:pt x="335153" y="333248"/>
                    <a:pt x="321310" y="359664"/>
                  </a:cubicBezTo>
                  <a:cubicBezTo>
                    <a:pt x="316865" y="368046"/>
                    <a:pt x="314198" y="376809"/>
                    <a:pt x="317500" y="387731"/>
                  </a:cubicBezTo>
                  <a:cubicBezTo>
                    <a:pt x="338201" y="368427"/>
                    <a:pt x="361188" y="357124"/>
                    <a:pt x="389128" y="355981"/>
                  </a:cubicBezTo>
                  <a:cubicBezTo>
                    <a:pt x="390906" y="355854"/>
                    <a:pt x="396748" y="359410"/>
                    <a:pt x="395605" y="361188"/>
                  </a:cubicBezTo>
                  <a:cubicBezTo>
                    <a:pt x="394589" y="362712"/>
                    <a:pt x="391922" y="364998"/>
                    <a:pt x="390017" y="366649"/>
                  </a:cubicBezTo>
                  <a:cubicBezTo>
                    <a:pt x="367538" y="370840"/>
                    <a:pt x="346837" y="376809"/>
                    <a:pt x="329057" y="391668"/>
                  </a:cubicBezTo>
                  <a:lnTo>
                    <a:pt x="315595" y="394335"/>
                  </a:lnTo>
                  <a:cubicBezTo>
                    <a:pt x="310896" y="395224"/>
                    <a:pt x="304800" y="401320"/>
                    <a:pt x="299085" y="405511"/>
                  </a:cubicBezTo>
                  <a:lnTo>
                    <a:pt x="298704" y="331343"/>
                  </a:lnTo>
                  <a:cubicBezTo>
                    <a:pt x="298577" y="316230"/>
                    <a:pt x="306578" y="302895"/>
                    <a:pt x="314198" y="289560"/>
                  </a:cubicBezTo>
                  <a:cubicBezTo>
                    <a:pt x="369824" y="292989"/>
                    <a:pt x="410718" y="255270"/>
                    <a:pt x="428752" y="203454"/>
                  </a:cubicBezTo>
                  <a:cubicBezTo>
                    <a:pt x="438785" y="172212"/>
                    <a:pt x="444246" y="140589"/>
                    <a:pt x="447421" y="107696"/>
                  </a:cubicBezTo>
                  <a:lnTo>
                    <a:pt x="444627" y="101727"/>
                  </a:lnTo>
                  <a:cubicBezTo>
                    <a:pt x="444119" y="100711"/>
                    <a:pt x="440436" y="100711"/>
                    <a:pt x="439420" y="100838"/>
                  </a:cubicBezTo>
                  <a:cubicBezTo>
                    <a:pt x="385064" y="109347"/>
                    <a:pt x="333248" y="118999"/>
                    <a:pt x="294894" y="160782"/>
                  </a:cubicBezTo>
                  <a:cubicBezTo>
                    <a:pt x="264668" y="193802"/>
                    <a:pt x="258064" y="240538"/>
                    <a:pt x="282448" y="279654"/>
                  </a:cubicBezTo>
                  <a:lnTo>
                    <a:pt x="304292" y="240919"/>
                  </a:lnTo>
                  <a:cubicBezTo>
                    <a:pt x="321183" y="210947"/>
                    <a:pt x="348234" y="176530"/>
                    <a:pt x="381254" y="162941"/>
                  </a:cubicBezTo>
                  <a:cubicBezTo>
                    <a:pt x="386334" y="175641"/>
                    <a:pt x="349758" y="194437"/>
                    <a:pt x="334264" y="219456"/>
                  </a:cubicBezTo>
                  <a:lnTo>
                    <a:pt x="305816" y="265049"/>
                  </a:lnTo>
                  <a:lnTo>
                    <a:pt x="289560" y="288417"/>
                  </a:lnTo>
                  <a:cubicBezTo>
                    <a:pt x="279019" y="303530"/>
                    <a:pt x="274701" y="323088"/>
                    <a:pt x="274955" y="341630"/>
                  </a:cubicBezTo>
                  <a:lnTo>
                    <a:pt x="275336" y="399796"/>
                  </a:lnTo>
                  <a:lnTo>
                    <a:pt x="278257" y="470662"/>
                  </a:lnTo>
                  <a:cubicBezTo>
                    <a:pt x="278511" y="478028"/>
                    <a:pt x="283337" y="483616"/>
                    <a:pt x="290576" y="483108"/>
                  </a:cubicBezTo>
                  <a:cubicBezTo>
                    <a:pt x="296291" y="482727"/>
                    <a:pt x="301244" y="477266"/>
                    <a:pt x="301117" y="470789"/>
                  </a:cubicBezTo>
                  <a:lnTo>
                    <a:pt x="300736" y="432562"/>
                  </a:lnTo>
                  <a:cubicBezTo>
                    <a:pt x="310896" y="423672"/>
                    <a:pt x="320675" y="416179"/>
                    <a:pt x="332105" y="410464"/>
                  </a:cubicBezTo>
                  <a:cubicBezTo>
                    <a:pt x="357505" y="428371"/>
                    <a:pt x="388747" y="426974"/>
                    <a:pt x="412496" y="406908"/>
                  </a:cubicBezTo>
                  <a:moveTo>
                    <a:pt x="588391" y="294386"/>
                  </a:moveTo>
                  <a:cubicBezTo>
                    <a:pt x="588391" y="456819"/>
                    <a:pt x="456692" y="588518"/>
                    <a:pt x="294259" y="588518"/>
                  </a:cubicBezTo>
                  <a:cubicBezTo>
                    <a:pt x="131826" y="588518"/>
                    <a:pt x="0" y="456565"/>
                    <a:pt x="0" y="294132"/>
                  </a:cubicBezTo>
                  <a:cubicBezTo>
                    <a:pt x="0" y="131699"/>
                    <a:pt x="131699" y="0"/>
                    <a:pt x="294132" y="0"/>
                  </a:cubicBezTo>
                  <a:cubicBezTo>
                    <a:pt x="456565" y="0"/>
                    <a:pt x="588264" y="131699"/>
                    <a:pt x="588264" y="294132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66599" y="63454"/>
              <a:ext cx="582033" cy="600448"/>
            </a:xfrm>
            <a:custGeom>
              <a:avLst/>
              <a:gdLst/>
              <a:ahLst/>
              <a:cxnLst/>
              <a:rect l="l" t="t" r="r" b="b"/>
              <a:pathLst>
                <a:path w="582033" h="600448">
                  <a:moveTo>
                    <a:pt x="204800" y="420034"/>
                  </a:moveTo>
                  <a:cubicBezTo>
                    <a:pt x="204546" y="417621"/>
                    <a:pt x="201879" y="412669"/>
                    <a:pt x="199974" y="412796"/>
                  </a:cubicBezTo>
                  <a:lnTo>
                    <a:pt x="191465" y="413431"/>
                  </a:lnTo>
                  <a:cubicBezTo>
                    <a:pt x="190195" y="413558"/>
                    <a:pt x="186004" y="415589"/>
                    <a:pt x="186258" y="414320"/>
                  </a:cubicBezTo>
                  <a:lnTo>
                    <a:pt x="187274" y="409113"/>
                  </a:lnTo>
                  <a:cubicBezTo>
                    <a:pt x="188544" y="402890"/>
                    <a:pt x="187020" y="396032"/>
                    <a:pt x="181940" y="393111"/>
                  </a:cubicBezTo>
                  <a:cubicBezTo>
                    <a:pt x="176860" y="390190"/>
                    <a:pt x="170764" y="391333"/>
                    <a:pt x="165938" y="395015"/>
                  </a:cubicBezTo>
                  <a:cubicBezTo>
                    <a:pt x="157810" y="401239"/>
                    <a:pt x="156667" y="415081"/>
                    <a:pt x="161874" y="422320"/>
                  </a:cubicBezTo>
                  <a:cubicBezTo>
                    <a:pt x="163652" y="424733"/>
                    <a:pt x="170637" y="424987"/>
                    <a:pt x="173304" y="424987"/>
                  </a:cubicBezTo>
                  <a:cubicBezTo>
                    <a:pt x="173050" y="428670"/>
                    <a:pt x="173685" y="435274"/>
                    <a:pt x="176225" y="437052"/>
                  </a:cubicBezTo>
                  <a:cubicBezTo>
                    <a:pt x="182829" y="441497"/>
                    <a:pt x="190068" y="441243"/>
                    <a:pt x="196672" y="437306"/>
                  </a:cubicBezTo>
                  <a:cubicBezTo>
                    <a:pt x="201244" y="434639"/>
                    <a:pt x="205816" y="428162"/>
                    <a:pt x="204673" y="420161"/>
                  </a:cubicBezTo>
                  <a:moveTo>
                    <a:pt x="258521" y="481629"/>
                  </a:moveTo>
                  <a:cubicBezTo>
                    <a:pt x="267792" y="479851"/>
                    <a:pt x="267157" y="467913"/>
                    <a:pt x="262839" y="462960"/>
                  </a:cubicBezTo>
                  <a:lnTo>
                    <a:pt x="256235" y="455467"/>
                  </a:lnTo>
                  <a:cubicBezTo>
                    <a:pt x="253187" y="437814"/>
                    <a:pt x="258140" y="422066"/>
                    <a:pt x="267538" y="406954"/>
                  </a:cubicBezTo>
                  <a:cubicBezTo>
                    <a:pt x="270078" y="402890"/>
                    <a:pt x="272237" y="393872"/>
                    <a:pt x="267538" y="391460"/>
                  </a:cubicBezTo>
                  <a:lnTo>
                    <a:pt x="248996" y="382315"/>
                  </a:lnTo>
                  <a:cubicBezTo>
                    <a:pt x="247726" y="384094"/>
                    <a:pt x="244043" y="389808"/>
                    <a:pt x="243916" y="392476"/>
                  </a:cubicBezTo>
                  <a:lnTo>
                    <a:pt x="241503" y="436163"/>
                  </a:lnTo>
                  <a:cubicBezTo>
                    <a:pt x="239979" y="464230"/>
                    <a:pt x="228422" y="455340"/>
                    <a:pt x="224104" y="468421"/>
                  </a:cubicBezTo>
                  <a:cubicBezTo>
                    <a:pt x="222707" y="472485"/>
                    <a:pt x="225120" y="480740"/>
                    <a:pt x="229819" y="481629"/>
                  </a:cubicBezTo>
                  <a:cubicBezTo>
                    <a:pt x="238709" y="483153"/>
                    <a:pt x="249377" y="483407"/>
                    <a:pt x="258394" y="481629"/>
                  </a:cubicBezTo>
                  <a:moveTo>
                    <a:pt x="335991" y="477565"/>
                  </a:moveTo>
                  <a:cubicBezTo>
                    <a:pt x="358470" y="475914"/>
                    <a:pt x="378917" y="467151"/>
                    <a:pt x="397332" y="454705"/>
                  </a:cubicBezTo>
                  <a:cubicBezTo>
                    <a:pt x="426034" y="435528"/>
                    <a:pt x="444830" y="408351"/>
                    <a:pt x="459689" y="377744"/>
                  </a:cubicBezTo>
                  <a:cubicBezTo>
                    <a:pt x="463372" y="370124"/>
                    <a:pt x="470103" y="365298"/>
                    <a:pt x="466166" y="354757"/>
                  </a:cubicBezTo>
                  <a:cubicBezTo>
                    <a:pt x="464007" y="349169"/>
                    <a:pt x="458292" y="342311"/>
                    <a:pt x="449910" y="340787"/>
                  </a:cubicBezTo>
                  <a:cubicBezTo>
                    <a:pt x="441147" y="339263"/>
                    <a:pt x="433019" y="344089"/>
                    <a:pt x="429463" y="350312"/>
                  </a:cubicBezTo>
                  <a:cubicBezTo>
                    <a:pt x="424891" y="358694"/>
                    <a:pt x="426923" y="366822"/>
                    <a:pt x="432384" y="374442"/>
                  </a:cubicBezTo>
                  <a:cubicBezTo>
                    <a:pt x="418668" y="405938"/>
                    <a:pt x="394411" y="432480"/>
                    <a:pt x="362534" y="445561"/>
                  </a:cubicBezTo>
                  <a:cubicBezTo>
                    <a:pt x="342976" y="453562"/>
                    <a:pt x="321132" y="456483"/>
                    <a:pt x="302463" y="447085"/>
                  </a:cubicBezTo>
                  <a:cubicBezTo>
                    <a:pt x="298399" y="443275"/>
                    <a:pt x="295097" y="435782"/>
                    <a:pt x="287096" y="437179"/>
                  </a:cubicBezTo>
                  <a:cubicBezTo>
                    <a:pt x="281254" y="438195"/>
                    <a:pt x="275920" y="443783"/>
                    <a:pt x="275158" y="449244"/>
                  </a:cubicBezTo>
                  <a:cubicBezTo>
                    <a:pt x="272618" y="468929"/>
                    <a:pt x="308178" y="479597"/>
                    <a:pt x="335737" y="477565"/>
                  </a:cubicBezTo>
                  <a:moveTo>
                    <a:pt x="413334" y="330119"/>
                  </a:moveTo>
                  <a:cubicBezTo>
                    <a:pt x="442798" y="293035"/>
                    <a:pt x="453847" y="235504"/>
                    <a:pt x="463245" y="188387"/>
                  </a:cubicBezTo>
                  <a:cubicBezTo>
                    <a:pt x="463880" y="184958"/>
                    <a:pt x="462864" y="178608"/>
                    <a:pt x="460705" y="176576"/>
                  </a:cubicBezTo>
                  <a:cubicBezTo>
                    <a:pt x="458927" y="174798"/>
                    <a:pt x="453847" y="172893"/>
                    <a:pt x="451053" y="173274"/>
                  </a:cubicBezTo>
                  <a:lnTo>
                    <a:pt x="382473" y="183942"/>
                  </a:lnTo>
                  <a:cubicBezTo>
                    <a:pt x="308051" y="195499"/>
                    <a:pt x="243535" y="250998"/>
                    <a:pt x="238074" y="327579"/>
                  </a:cubicBezTo>
                  <a:cubicBezTo>
                    <a:pt x="237185" y="340279"/>
                    <a:pt x="238074" y="353995"/>
                    <a:pt x="243789" y="364790"/>
                  </a:cubicBezTo>
                  <a:cubicBezTo>
                    <a:pt x="260426" y="396413"/>
                    <a:pt x="360121" y="397048"/>
                    <a:pt x="413461" y="329992"/>
                  </a:cubicBezTo>
                  <a:moveTo>
                    <a:pt x="223469" y="261539"/>
                  </a:moveTo>
                  <a:cubicBezTo>
                    <a:pt x="228549" y="260269"/>
                    <a:pt x="233121" y="256840"/>
                    <a:pt x="234137" y="253538"/>
                  </a:cubicBezTo>
                  <a:cubicBezTo>
                    <a:pt x="235407" y="249347"/>
                    <a:pt x="234645" y="243632"/>
                    <a:pt x="232994" y="239822"/>
                  </a:cubicBezTo>
                  <a:cubicBezTo>
                    <a:pt x="222326" y="215057"/>
                    <a:pt x="213055" y="191054"/>
                    <a:pt x="208610" y="164384"/>
                  </a:cubicBezTo>
                  <a:cubicBezTo>
                    <a:pt x="230962" y="180513"/>
                    <a:pt x="246837" y="201087"/>
                    <a:pt x="259029" y="225598"/>
                  </a:cubicBezTo>
                  <a:cubicBezTo>
                    <a:pt x="260299" y="228138"/>
                    <a:pt x="263982" y="231567"/>
                    <a:pt x="266395" y="231694"/>
                  </a:cubicBezTo>
                  <a:cubicBezTo>
                    <a:pt x="274523" y="232075"/>
                    <a:pt x="283540" y="219375"/>
                    <a:pt x="280492" y="213152"/>
                  </a:cubicBezTo>
                  <a:cubicBezTo>
                    <a:pt x="271856" y="195880"/>
                    <a:pt x="261061" y="181656"/>
                    <a:pt x="248107" y="167686"/>
                  </a:cubicBezTo>
                  <a:cubicBezTo>
                    <a:pt x="234772" y="153208"/>
                    <a:pt x="219024" y="142032"/>
                    <a:pt x="204546" y="129078"/>
                  </a:cubicBezTo>
                  <a:cubicBezTo>
                    <a:pt x="200990" y="125903"/>
                    <a:pt x="199212" y="119426"/>
                    <a:pt x="193624" y="119299"/>
                  </a:cubicBezTo>
                  <a:cubicBezTo>
                    <a:pt x="189560" y="119172"/>
                    <a:pt x="183845" y="120950"/>
                    <a:pt x="181305" y="125014"/>
                  </a:cubicBezTo>
                  <a:cubicBezTo>
                    <a:pt x="151714" y="171115"/>
                    <a:pt x="125425" y="226995"/>
                    <a:pt x="133807" y="282113"/>
                  </a:cubicBezTo>
                  <a:cubicBezTo>
                    <a:pt x="139903" y="322118"/>
                    <a:pt x="164287" y="356408"/>
                    <a:pt x="200482" y="373807"/>
                  </a:cubicBezTo>
                  <a:cubicBezTo>
                    <a:pt x="207467" y="377108"/>
                    <a:pt x="214198" y="376093"/>
                    <a:pt x="218262" y="370758"/>
                  </a:cubicBezTo>
                  <a:cubicBezTo>
                    <a:pt x="221691" y="366314"/>
                    <a:pt x="222072" y="356535"/>
                    <a:pt x="215722" y="353614"/>
                  </a:cubicBezTo>
                  <a:cubicBezTo>
                    <a:pt x="199847" y="346375"/>
                    <a:pt x="186512" y="336850"/>
                    <a:pt x="176479" y="321991"/>
                  </a:cubicBezTo>
                  <a:cubicBezTo>
                    <a:pt x="143967" y="273985"/>
                    <a:pt x="156413" y="215819"/>
                    <a:pt x="186639" y="165908"/>
                  </a:cubicBezTo>
                  <a:cubicBezTo>
                    <a:pt x="192354" y="191689"/>
                    <a:pt x="209753" y="264968"/>
                    <a:pt x="223596" y="261666"/>
                  </a:cubicBezTo>
                  <a:moveTo>
                    <a:pt x="555193" y="426765"/>
                  </a:moveTo>
                  <a:cubicBezTo>
                    <a:pt x="488391" y="570529"/>
                    <a:pt x="322910" y="641903"/>
                    <a:pt x="175717" y="575355"/>
                  </a:cubicBezTo>
                  <a:cubicBezTo>
                    <a:pt x="109042" y="545129"/>
                    <a:pt x="56210" y="490773"/>
                    <a:pt x="26238" y="424225"/>
                  </a:cubicBezTo>
                  <a:cubicBezTo>
                    <a:pt x="-6401" y="351963"/>
                    <a:pt x="-8179" y="271953"/>
                    <a:pt x="18618" y="197785"/>
                  </a:cubicBezTo>
                  <a:cubicBezTo>
                    <a:pt x="38049" y="144064"/>
                    <a:pt x="70561" y="97328"/>
                    <a:pt x="114630" y="62022"/>
                  </a:cubicBezTo>
                  <a:cubicBezTo>
                    <a:pt x="210769" y="-14813"/>
                    <a:pt x="343992" y="-20782"/>
                    <a:pt x="446608" y="47036"/>
                  </a:cubicBezTo>
                  <a:cubicBezTo>
                    <a:pt x="493725" y="78151"/>
                    <a:pt x="530428" y="121331"/>
                    <a:pt x="553923" y="173147"/>
                  </a:cubicBezTo>
                  <a:cubicBezTo>
                    <a:pt x="573354" y="215819"/>
                    <a:pt x="582752" y="259761"/>
                    <a:pt x="581990" y="306878"/>
                  </a:cubicBezTo>
                  <a:cubicBezTo>
                    <a:pt x="581228" y="349042"/>
                    <a:pt x="572973" y="388158"/>
                    <a:pt x="555193" y="42651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329633" y="265938"/>
              <a:ext cx="171763" cy="157868"/>
            </a:xfrm>
            <a:custGeom>
              <a:avLst/>
              <a:gdLst/>
              <a:ahLst/>
              <a:cxnLst/>
              <a:rect l="l" t="t" r="r" b="b"/>
              <a:pathLst>
                <a:path w="171763" h="157868">
                  <a:moveTo>
                    <a:pt x="38794" y="129921"/>
                  </a:moveTo>
                  <a:lnTo>
                    <a:pt x="77275" y="98425"/>
                  </a:lnTo>
                  <a:cubicBezTo>
                    <a:pt x="97595" y="81788"/>
                    <a:pt x="115502" y="63754"/>
                    <a:pt x="132901" y="43942"/>
                  </a:cubicBezTo>
                  <a:cubicBezTo>
                    <a:pt x="135187" y="41275"/>
                    <a:pt x="135060" y="34925"/>
                    <a:pt x="133282" y="32639"/>
                  </a:cubicBezTo>
                  <a:cubicBezTo>
                    <a:pt x="127313" y="25019"/>
                    <a:pt x="111311" y="34163"/>
                    <a:pt x="101278" y="46863"/>
                  </a:cubicBezTo>
                  <a:cubicBezTo>
                    <a:pt x="75878" y="78867"/>
                    <a:pt x="46541" y="93472"/>
                    <a:pt x="25205" y="116967"/>
                  </a:cubicBezTo>
                  <a:cubicBezTo>
                    <a:pt x="22665" y="119761"/>
                    <a:pt x="24443" y="128143"/>
                    <a:pt x="27110" y="130048"/>
                  </a:cubicBezTo>
                  <a:cubicBezTo>
                    <a:pt x="29396" y="131699"/>
                    <a:pt x="35746" y="132461"/>
                    <a:pt x="38794" y="129921"/>
                  </a:cubicBezTo>
                  <a:moveTo>
                    <a:pt x="3234" y="150114"/>
                  </a:moveTo>
                  <a:cubicBezTo>
                    <a:pt x="-9847" y="107061"/>
                    <a:pt x="18601" y="58293"/>
                    <a:pt x="55304" y="33401"/>
                  </a:cubicBezTo>
                  <a:cubicBezTo>
                    <a:pt x="89594" y="10541"/>
                    <a:pt x="129218" y="3937"/>
                    <a:pt x="171763" y="0"/>
                  </a:cubicBezTo>
                  <a:cubicBezTo>
                    <a:pt x="165921" y="31877"/>
                    <a:pt x="158301" y="62357"/>
                    <a:pt x="144458" y="91567"/>
                  </a:cubicBezTo>
                  <a:cubicBezTo>
                    <a:pt x="126932" y="128270"/>
                    <a:pt x="92642" y="151511"/>
                    <a:pt x="52764" y="156845"/>
                  </a:cubicBezTo>
                  <a:cubicBezTo>
                    <a:pt x="35619" y="159131"/>
                    <a:pt x="20633" y="157861"/>
                    <a:pt x="3234" y="15024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63754" y="1455926"/>
              <a:ext cx="587756" cy="506856"/>
            </a:xfrm>
            <a:custGeom>
              <a:avLst/>
              <a:gdLst/>
              <a:ahLst/>
              <a:cxnLst/>
              <a:rect l="l" t="t" r="r" b="b"/>
              <a:pathLst>
                <a:path w="587756" h="506856">
                  <a:moveTo>
                    <a:pt x="340995" y="380873"/>
                  </a:moveTo>
                  <a:cubicBezTo>
                    <a:pt x="341122" y="389001"/>
                    <a:pt x="347218" y="393573"/>
                    <a:pt x="353568" y="393319"/>
                  </a:cubicBezTo>
                  <a:cubicBezTo>
                    <a:pt x="358775" y="393065"/>
                    <a:pt x="364490" y="387985"/>
                    <a:pt x="364490" y="381889"/>
                  </a:cubicBezTo>
                  <a:lnTo>
                    <a:pt x="364617" y="358775"/>
                  </a:lnTo>
                  <a:lnTo>
                    <a:pt x="406781" y="358775"/>
                  </a:lnTo>
                  <a:lnTo>
                    <a:pt x="406908" y="379730"/>
                  </a:lnTo>
                  <a:cubicBezTo>
                    <a:pt x="406908" y="387604"/>
                    <a:pt x="412369" y="392303"/>
                    <a:pt x="419100" y="392049"/>
                  </a:cubicBezTo>
                  <a:cubicBezTo>
                    <a:pt x="426720" y="391668"/>
                    <a:pt x="430784" y="386461"/>
                    <a:pt x="430784" y="378460"/>
                  </a:cubicBezTo>
                  <a:lnTo>
                    <a:pt x="430911" y="358775"/>
                  </a:lnTo>
                  <a:lnTo>
                    <a:pt x="474853" y="358902"/>
                  </a:lnTo>
                  <a:lnTo>
                    <a:pt x="475615" y="385191"/>
                  </a:lnTo>
                  <a:cubicBezTo>
                    <a:pt x="475742" y="390906"/>
                    <a:pt x="485013" y="393954"/>
                    <a:pt x="489585" y="392684"/>
                  </a:cubicBezTo>
                  <a:cubicBezTo>
                    <a:pt x="494538" y="391287"/>
                    <a:pt x="499110" y="386334"/>
                    <a:pt x="499110" y="380111"/>
                  </a:cubicBezTo>
                  <a:lnTo>
                    <a:pt x="498729" y="333629"/>
                  </a:lnTo>
                  <a:cubicBezTo>
                    <a:pt x="498475" y="299847"/>
                    <a:pt x="487172" y="268097"/>
                    <a:pt x="469519" y="239649"/>
                  </a:cubicBezTo>
                  <a:cubicBezTo>
                    <a:pt x="431673" y="178816"/>
                    <a:pt x="364617" y="157607"/>
                    <a:pt x="294513" y="168910"/>
                  </a:cubicBezTo>
                  <a:cubicBezTo>
                    <a:pt x="249936" y="148971"/>
                    <a:pt x="198120" y="161163"/>
                    <a:pt x="161036" y="191770"/>
                  </a:cubicBezTo>
                  <a:cubicBezTo>
                    <a:pt x="118364" y="226949"/>
                    <a:pt x="91948" y="277876"/>
                    <a:pt x="88392" y="333502"/>
                  </a:cubicBezTo>
                  <a:lnTo>
                    <a:pt x="88011" y="381889"/>
                  </a:lnTo>
                  <a:cubicBezTo>
                    <a:pt x="88011" y="387985"/>
                    <a:pt x="93853" y="393065"/>
                    <a:pt x="99314" y="393319"/>
                  </a:cubicBezTo>
                  <a:cubicBezTo>
                    <a:pt x="104013" y="393573"/>
                    <a:pt x="111125" y="388747"/>
                    <a:pt x="111252" y="383159"/>
                  </a:cubicBezTo>
                  <a:lnTo>
                    <a:pt x="111760" y="358902"/>
                  </a:lnTo>
                  <a:lnTo>
                    <a:pt x="183642" y="358902"/>
                  </a:lnTo>
                  <a:lnTo>
                    <a:pt x="184404" y="385572"/>
                  </a:lnTo>
                  <a:cubicBezTo>
                    <a:pt x="184531" y="390525"/>
                    <a:pt x="193167" y="393192"/>
                    <a:pt x="197231" y="392557"/>
                  </a:cubicBezTo>
                  <a:cubicBezTo>
                    <a:pt x="200660" y="392049"/>
                    <a:pt x="207264" y="388366"/>
                    <a:pt x="207264" y="383667"/>
                  </a:cubicBezTo>
                  <a:lnTo>
                    <a:pt x="207518" y="277495"/>
                  </a:lnTo>
                  <a:cubicBezTo>
                    <a:pt x="207645" y="240284"/>
                    <a:pt x="236347" y="195834"/>
                    <a:pt x="275844" y="193040"/>
                  </a:cubicBezTo>
                  <a:cubicBezTo>
                    <a:pt x="315849" y="205232"/>
                    <a:pt x="339598" y="258953"/>
                    <a:pt x="340106" y="299847"/>
                  </a:cubicBezTo>
                  <a:close/>
                  <a:moveTo>
                    <a:pt x="586867" y="212979"/>
                  </a:moveTo>
                  <a:cubicBezTo>
                    <a:pt x="586867" y="375285"/>
                    <a:pt x="455295" y="506857"/>
                    <a:pt x="292989" y="506857"/>
                  </a:cubicBezTo>
                  <a:cubicBezTo>
                    <a:pt x="130683" y="506857"/>
                    <a:pt x="0" y="456184"/>
                    <a:pt x="0" y="293878"/>
                  </a:cubicBezTo>
                  <a:cubicBezTo>
                    <a:pt x="0" y="131572"/>
                    <a:pt x="131572" y="0"/>
                    <a:pt x="293878" y="0"/>
                  </a:cubicBezTo>
                  <a:cubicBezTo>
                    <a:pt x="456184" y="0"/>
                    <a:pt x="587756" y="131572"/>
                    <a:pt x="587756" y="293878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378206" y="1645048"/>
              <a:ext cx="92730" cy="146031"/>
            </a:xfrm>
            <a:custGeom>
              <a:avLst/>
              <a:gdLst/>
              <a:ahLst/>
              <a:cxnLst/>
              <a:rect l="l" t="t" r="r" b="b"/>
              <a:pathLst>
                <a:path w="92730" h="146031">
                  <a:moveTo>
                    <a:pt x="72771" y="55607"/>
                  </a:moveTo>
                  <a:cubicBezTo>
                    <a:pt x="88011" y="84182"/>
                    <a:pt x="93091" y="113900"/>
                    <a:pt x="92710" y="145777"/>
                  </a:cubicBezTo>
                  <a:lnTo>
                    <a:pt x="50165" y="146031"/>
                  </a:lnTo>
                  <a:cubicBezTo>
                    <a:pt x="50673" y="91294"/>
                    <a:pt x="43434" y="36684"/>
                    <a:pt x="0" y="108"/>
                  </a:cubicBezTo>
                  <a:cubicBezTo>
                    <a:pt x="20320" y="-908"/>
                    <a:pt x="38989" y="5315"/>
                    <a:pt x="54991" y="15856"/>
                  </a:cubicBezTo>
                  <a:cubicBezTo>
                    <a:pt x="54864" y="17253"/>
                    <a:pt x="54610" y="21825"/>
                    <a:pt x="55499" y="23222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36788" y="1652903"/>
              <a:ext cx="101693" cy="138176"/>
            </a:xfrm>
            <a:custGeom>
              <a:avLst/>
              <a:gdLst/>
              <a:ahLst/>
              <a:cxnLst/>
              <a:rect l="l" t="t" r="r" b="b"/>
              <a:pathLst>
                <a:path w="101693" h="138176">
                  <a:moveTo>
                    <a:pt x="57750" y="138176"/>
                  </a:moveTo>
                  <a:cubicBezTo>
                    <a:pt x="56734" y="109474"/>
                    <a:pt x="51781" y="82423"/>
                    <a:pt x="41367" y="56261"/>
                  </a:cubicBezTo>
                  <a:cubicBezTo>
                    <a:pt x="32858" y="39243"/>
                    <a:pt x="23587" y="23114"/>
                    <a:pt x="7839" y="12192"/>
                  </a:cubicBezTo>
                  <a:cubicBezTo>
                    <a:pt x="3394" y="9017"/>
                    <a:pt x="-670" y="6477"/>
                    <a:pt x="92" y="0"/>
                  </a:cubicBezTo>
                  <a:cubicBezTo>
                    <a:pt x="29429" y="7112"/>
                    <a:pt x="53178" y="23876"/>
                    <a:pt x="70577" y="47371"/>
                  </a:cubicBezTo>
                  <a:cubicBezTo>
                    <a:pt x="89500" y="74295"/>
                    <a:pt x="100930" y="104902"/>
                    <a:pt x="101692" y="138176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75895" y="1688209"/>
              <a:ext cx="50546" cy="102743"/>
            </a:xfrm>
            <a:custGeom>
              <a:avLst/>
              <a:gdLst/>
              <a:ahLst/>
              <a:cxnLst/>
              <a:rect l="l" t="t" r="r" b="b"/>
              <a:pathLst>
                <a:path w="50546" h="102743">
                  <a:moveTo>
                    <a:pt x="26670" y="56769"/>
                  </a:moveTo>
                  <a:lnTo>
                    <a:pt x="23495" y="102743"/>
                  </a:lnTo>
                  <a:lnTo>
                    <a:pt x="0" y="102362"/>
                  </a:lnTo>
                  <a:cubicBezTo>
                    <a:pt x="3302" y="62992"/>
                    <a:pt x="18923" y="28829"/>
                    <a:pt x="43053" y="0"/>
                  </a:cubicBezTo>
                  <a:lnTo>
                    <a:pt x="50546" y="3048"/>
                  </a:lnTo>
                  <a:cubicBezTo>
                    <a:pt x="37592" y="19177"/>
                    <a:pt x="28194" y="35941"/>
                    <a:pt x="26797" y="56642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223647" y="1715514"/>
              <a:ext cx="23749" cy="75692"/>
            </a:xfrm>
            <a:custGeom>
              <a:avLst/>
              <a:gdLst/>
              <a:ahLst/>
              <a:cxnLst/>
              <a:rect l="l" t="t" r="r" b="b"/>
              <a:pathLst>
                <a:path w="23749" h="75692">
                  <a:moveTo>
                    <a:pt x="23495" y="75057"/>
                  </a:moveTo>
                  <a:lnTo>
                    <a:pt x="0" y="75692"/>
                  </a:lnTo>
                  <a:lnTo>
                    <a:pt x="1143" y="51054"/>
                  </a:lnTo>
                  <a:cubicBezTo>
                    <a:pt x="2032" y="32893"/>
                    <a:pt x="6604" y="15494"/>
                    <a:pt x="14986" y="0"/>
                  </a:cubicBezTo>
                  <a:lnTo>
                    <a:pt x="23749" y="2159"/>
                  </a:lnTo>
                  <a:close/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4522137" y="1002354"/>
            <a:ext cx="1501664" cy="1252347"/>
            <a:chOff x="0" y="0"/>
            <a:chExt cx="2002218" cy="1669796"/>
          </a:xfrm>
        </p:grpSpPr>
        <p:sp>
          <p:nvSpPr>
            <p:cNvPr id="28" name="Freeform 28"/>
            <p:cNvSpPr/>
            <p:nvPr/>
          </p:nvSpPr>
          <p:spPr>
            <a:xfrm>
              <a:off x="85708" y="241334"/>
              <a:ext cx="1076866" cy="871462"/>
            </a:xfrm>
            <a:custGeom>
              <a:avLst/>
              <a:gdLst/>
              <a:ahLst/>
              <a:cxnLst/>
              <a:rect l="l" t="t" r="r" b="b"/>
              <a:pathLst>
                <a:path w="1076866" h="871462">
                  <a:moveTo>
                    <a:pt x="959756" y="547079"/>
                  </a:moveTo>
                  <a:cubicBezTo>
                    <a:pt x="1012969" y="451322"/>
                    <a:pt x="988077" y="174717"/>
                    <a:pt x="1055768" y="307304"/>
                  </a:cubicBezTo>
                  <a:cubicBezTo>
                    <a:pt x="1123459" y="439892"/>
                    <a:pt x="1020716" y="657823"/>
                    <a:pt x="855235" y="780251"/>
                  </a:cubicBezTo>
                  <a:cubicBezTo>
                    <a:pt x="702835" y="893153"/>
                    <a:pt x="513224" y="891375"/>
                    <a:pt x="341901" y="828510"/>
                  </a:cubicBezTo>
                  <a:cubicBezTo>
                    <a:pt x="183786" y="770472"/>
                    <a:pt x="86758" y="637757"/>
                    <a:pt x="92600" y="466308"/>
                  </a:cubicBezTo>
                  <a:cubicBezTo>
                    <a:pt x="35704" y="462879"/>
                    <a:pt x="2303" y="435574"/>
                    <a:pt x="271" y="398998"/>
                  </a:cubicBezTo>
                  <a:cubicBezTo>
                    <a:pt x="-6968" y="275808"/>
                    <a:pt x="132478" y="321782"/>
                    <a:pt x="201439" y="195926"/>
                  </a:cubicBezTo>
                  <a:cubicBezTo>
                    <a:pt x="263034" y="83658"/>
                    <a:pt x="374667" y="3267"/>
                    <a:pt x="505477" y="92"/>
                  </a:cubicBezTo>
                  <a:cubicBezTo>
                    <a:pt x="608728" y="-2448"/>
                    <a:pt x="716932" y="47082"/>
                    <a:pt x="717186" y="162652"/>
                  </a:cubicBezTo>
                  <a:cubicBezTo>
                    <a:pt x="517542" y="53940"/>
                    <a:pt x="337202" y="136744"/>
                    <a:pt x="251477" y="320004"/>
                  </a:cubicBezTo>
                  <a:cubicBezTo>
                    <a:pt x="198772" y="432653"/>
                    <a:pt x="176039" y="587973"/>
                    <a:pt x="284624" y="678651"/>
                  </a:cubicBezTo>
                  <a:cubicBezTo>
                    <a:pt x="497095" y="855942"/>
                    <a:pt x="827168" y="785712"/>
                    <a:pt x="959756" y="547079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385607" y="63496"/>
              <a:ext cx="649189" cy="878224"/>
            </a:xfrm>
            <a:custGeom>
              <a:avLst/>
              <a:gdLst/>
              <a:ahLst/>
              <a:cxnLst/>
              <a:rect l="l" t="t" r="r" b="b"/>
              <a:pathLst>
                <a:path w="649189" h="878224">
                  <a:moveTo>
                    <a:pt x="245075" y="546102"/>
                  </a:moveTo>
                  <a:cubicBezTo>
                    <a:pt x="289017" y="529465"/>
                    <a:pt x="298161" y="587250"/>
                    <a:pt x="304257" y="602617"/>
                  </a:cubicBezTo>
                  <a:cubicBezTo>
                    <a:pt x="338166" y="618111"/>
                    <a:pt x="359883" y="578614"/>
                    <a:pt x="359121" y="551055"/>
                  </a:cubicBezTo>
                  <a:cubicBezTo>
                    <a:pt x="358232" y="517908"/>
                    <a:pt x="339055" y="483491"/>
                    <a:pt x="294478" y="472950"/>
                  </a:cubicBezTo>
                  <a:cubicBezTo>
                    <a:pt x="187290" y="447296"/>
                    <a:pt x="112995" y="530227"/>
                    <a:pt x="109693" y="623826"/>
                  </a:cubicBezTo>
                  <a:cubicBezTo>
                    <a:pt x="106264" y="724282"/>
                    <a:pt x="190719" y="790576"/>
                    <a:pt x="297653" y="781305"/>
                  </a:cubicBezTo>
                  <a:cubicBezTo>
                    <a:pt x="471516" y="766192"/>
                    <a:pt x="572354" y="623953"/>
                    <a:pt x="544414" y="454916"/>
                  </a:cubicBezTo>
                  <a:cubicBezTo>
                    <a:pt x="510251" y="248415"/>
                    <a:pt x="364328" y="89030"/>
                    <a:pt x="148682" y="74045"/>
                  </a:cubicBezTo>
                  <a:cubicBezTo>
                    <a:pt x="180305" y="1020"/>
                    <a:pt x="248758" y="-12188"/>
                    <a:pt x="306162" y="9402"/>
                  </a:cubicBezTo>
                  <a:cubicBezTo>
                    <a:pt x="505806" y="84458"/>
                    <a:pt x="649189" y="278387"/>
                    <a:pt x="649189" y="494413"/>
                  </a:cubicBezTo>
                  <a:cubicBezTo>
                    <a:pt x="649189" y="645670"/>
                    <a:pt x="575275" y="770510"/>
                    <a:pt x="458308" y="830073"/>
                  </a:cubicBezTo>
                  <a:cubicBezTo>
                    <a:pt x="339182" y="890652"/>
                    <a:pt x="185893" y="904114"/>
                    <a:pt x="76165" y="811277"/>
                  </a:cubicBezTo>
                  <a:cubicBezTo>
                    <a:pt x="-12735" y="736093"/>
                    <a:pt x="-17942" y="609983"/>
                    <a:pt x="30318" y="518670"/>
                  </a:cubicBezTo>
                  <a:cubicBezTo>
                    <a:pt x="78832" y="426976"/>
                    <a:pt x="180432" y="370334"/>
                    <a:pt x="296383" y="382399"/>
                  </a:cubicBezTo>
                  <a:cubicBezTo>
                    <a:pt x="390871" y="392178"/>
                    <a:pt x="467960" y="462536"/>
                    <a:pt x="457292" y="550547"/>
                  </a:cubicBezTo>
                  <a:cubicBezTo>
                    <a:pt x="447513" y="632081"/>
                    <a:pt x="377536" y="709804"/>
                    <a:pt x="283556" y="696088"/>
                  </a:cubicBezTo>
                  <a:cubicBezTo>
                    <a:pt x="243932" y="690373"/>
                    <a:pt x="218786" y="664846"/>
                    <a:pt x="210150" y="640463"/>
                  </a:cubicBezTo>
                  <a:cubicBezTo>
                    <a:pt x="200244" y="612396"/>
                    <a:pt x="202276" y="562358"/>
                    <a:pt x="245075" y="546102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63500" y="1156191"/>
              <a:ext cx="1875155" cy="450100"/>
            </a:xfrm>
            <a:custGeom>
              <a:avLst/>
              <a:gdLst/>
              <a:ahLst/>
              <a:cxnLst/>
              <a:rect l="l" t="t" r="r" b="b"/>
              <a:pathLst>
                <a:path w="1875155" h="450100">
                  <a:moveTo>
                    <a:pt x="1875155" y="450100"/>
                  </a:moveTo>
                  <a:cubicBezTo>
                    <a:pt x="1401318" y="390791"/>
                    <a:pt x="1179703" y="-61836"/>
                    <a:pt x="794004" y="97422"/>
                  </a:cubicBezTo>
                  <a:lnTo>
                    <a:pt x="19685" y="416953"/>
                  </a:lnTo>
                  <a:lnTo>
                    <a:pt x="0" y="389902"/>
                  </a:lnTo>
                  <a:lnTo>
                    <a:pt x="747268" y="54496"/>
                  </a:lnTo>
                  <a:cubicBezTo>
                    <a:pt x="910209" y="-18656"/>
                    <a:pt x="1080897" y="-25514"/>
                    <a:pt x="1230249" y="79388"/>
                  </a:cubicBezTo>
                  <a:cubicBezTo>
                    <a:pt x="1435227" y="223405"/>
                    <a:pt x="1657223" y="316242"/>
                    <a:pt x="1875155" y="450100"/>
                  </a:cubicBezTo>
                </a:path>
              </a:pathLst>
            </a:custGeom>
            <a:solidFill>
              <a:srgbClr val="BFB388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4099903" y="4921920"/>
            <a:ext cx="1176157" cy="1213961"/>
            <a:chOff x="0" y="0"/>
            <a:chExt cx="1568209" cy="1618615"/>
          </a:xfrm>
        </p:grpSpPr>
        <p:sp>
          <p:nvSpPr>
            <p:cNvPr id="32" name="Freeform 32"/>
            <p:cNvSpPr/>
            <p:nvPr/>
          </p:nvSpPr>
          <p:spPr>
            <a:xfrm>
              <a:off x="449089" y="442227"/>
              <a:ext cx="724955" cy="779999"/>
            </a:xfrm>
            <a:custGeom>
              <a:avLst/>
              <a:gdLst/>
              <a:ahLst/>
              <a:cxnLst/>
              <a:rect l="l" t="t" r="r" b="b"/>
              <a:pathLst>
                <a:path w="724955" h="779999">
                  <a:moveTo>
                    <a:pt x="390384" y="447026"/>
                  </a:moveTo>
                  <a:cubicBezTo>
                    <a:pt x="427341" y="417435"/>
                    <a:pt x="422769" y="369937"/>
                    <a:pt x="406894" y="345680"/>
                  </a:cubicBezTo>
                  <a:cubicBezTo>
                    <a:pt x="387971" y="316597"/>
                    <a:pt x="359904" y="274814"/>
                    <a:pt x="297673" y="295896"/>
                  </a:cubicBezTo>
                  <a:cubicBezTo>
                    <a:pt x="318247" y="323963"/>
                    <a:pt x="337806" y="336282"/>
                    <a:pt x="346061" y="350252"/>
                  </a:cubicBezTo>
                  <a:cubicBezTo>
                    <a:pt x="360285" y="374382"/>
                    <a:pt x="346061" y="389876"/>
                    <a:pt x="334123" y="401433"/>
                  </a:cubicBezTo>
                  <a:cubicBezTo>
                    <a:pt x="319391" y="415784"/>
                    <a:pt x="271892" y="428484"/>
                    <a:pt x="247889" y="404354"/>
                  </a:cubicBezTo>
                  <a:cubicBezTo>
                    <a:pt x="202550" y="358761"/>
                    <a:pt x="200518" y="301865"/>
                    <a:pt x="229220" y="259447"/>
                  </a:cubicBezTo>
                  <a:cubicBezTo>
                    <a:pt x="259700" y="214362"/>
                    <a:pt x="321423" y="187438"/>
                    <a:pt x="390511" y="199884"/>
                  </a:cubicBezTo>
                  <a:cubicBezTo>
                    <a:pt x="481951" y="216394"/>
                    <a:pt x="522591" y="291197"/>
                    <a:pt x="533640" y="364730"/>
                  </a:cubicBezTo>
                  <a:cubicBezTo>
                    <a:pt x="546086" y="448296"/>
                    <a:pt x="510780" y="537195"/>
                    <a:pt x="424928" y="581137"/>
                  </a:cubicBezTo>
                  <a:cubicBezTo>
                    <a:pt x="270114" y="660258"/>
                    <a:pt x="104760" y="599552"/>
                    <a:pt x="25639" y="441692"/>
                  </a:cubicBezTo>
                  <a:cubicBezTo>
                    <a:pt x="-35449" y="319645"/>
                    <a:pt x="14208" y="141591"/>
                    <a:pt x="157719" y="53453"/>
                  </a:cubicBezTo>
                  <a:cubicBezTo>
                    <a:pt x="337552" y="-56910"/>
                    <a:pt x="562977" y="12940"/>
                    <a:pt x="663689" y="177659"/>
                  </a:cubicBezTo>
                  <a:cubicBezTo>
                    <a:pt x="772401" y="355205"/>
                    <a:pt x="734555" y="583042"/>
                    <a:pt x="565136" y="708772"/>
                  </a:cubicBezTo>
                  <a:cubicBezTo>
                    <a:pt x="416419" y="819135"/>
                    <a:pt x="119365" y="813166"/>
                    <a:pt x="35164" y="605902"/>
                  </a:cubicBezTo>
                  <a:cubicBezTo>
                    <a:pt x="262240" y="727314"/>
                    <a:pt x="523480" y="710550"/>
                    <a:pt x="608570" y="485506"/>
                  </a:cubicBezTo>
                  <a:cubicBezTo>
                    <a:pt x="653910" y="365492"/>
                    <a:pt x="604125" y="240778"/>
                    <a:pt x="522972" y="172325"/>
                  </a:cubicBezTo>
                  <a:cubicBezTo>
                    <a:pt x="430008" y="93966"/>
                    <a:pt x="294371" y="88378"/>
                    <a:pt x="195184" y="178802"/>
                  </a:cubicBezTo>
                  <a:cubicBezTo>
                    <a:pt x="124445" y="243318"/>
                    <a:pt x="100442" y="341362"/>
                    <a:pt x="157846" y="418451"/>
                  </a:cubicBezTo>
                  <a:cubicBezTo>
                    <a:pt x="201280" y="476744"/>
                    <a:pt x="304404" y="515733"/>
                    <a:pt x="390384" y="44677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301792" y="214884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4" y="224535"/>
                  </a:moveTo>
                  <a:cubicBezTo>
                    <a:pt x="238595" y="261111"/>
                    <a:pt x="195034" y="284733"/>
                    <a:pt x="179413" y="281685"/>
                  </a:cubicBezTo>
                  <a:cubicBezTo>
                    <a:pt x="147536" y="275589"/>
                    <a:pt x="-30011" y="106299"/>
                    <a:pt x="4406" y="0"/>
                  </a:cubicBezTo>
                  <a:cubicBezTo>
                    <a:pt x="115785" y="9144"/>
                    <a:pt x="198463" y="122300"/>
                    <a:pt x="228054" y="22440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647997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6"/>
                  </a:moveTo>
                  <a:cubicBezTo>
                    <a:pt x="104862" y="325246"/>
                    <a:pt x="47838" y="328294"/>
                    <a:pt x="33995" y="316483"/>
                  </a:cubicBezTo>
                  <a:cubicBezTo>
                    <a:pt x="8595" y="294766"/>
                    <a:pt x="-40173" y="45720"/>
                    <a:pt x="62951" y="0"/>
                  </a:cubicBezTo>
                  <a:cubicBezTo>
                    <a:pt x="122642" y="80518"/>
                    <a:pt x="135342" y="200279"/>
                    <a:pt x="111720" y="29730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269876" y="1134949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10" y="17320"/>
                  </a:moveTo>
                  <a:cubicBezTo>
                    <a:pt x="260605" y="89075"/>
                    <a:pt x="106807" y="269796"/>
                    <a:pt x="0" y="246682"/>
                  </a:cubicBezTo>
                  <a:cubicBezTo>
                    <a:pt x="22733" y="78915"/>
                    <a:pt x="191644" y="-47577"/>
                    <a:pt x="224410" y="1732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63500" y="887147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89"/>
                    <a:pt x="116079" y="166443"/>
                    <a:pt x="0" y="141170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64135" y="550856"/>
              <a:ext cx="318607" cy="169333"/>
            </a:xfrm>
            <a:custGeom>
              <a:avLst/>
              <a:gdLst/>
              <a:ahLst/>
              <a:cxnLst/>
              <a:rect l="l" t="t" r="r" b="b"/>
              <a:pathLst>
                <a:path w="318607" h="169333">
                  <a:moveTo>
                    <a:pt x="316612" y="118306"/>
                  </a:moveTo>
                  <a:cubicBezTo>
                    <a:pt x="326772" y="133419"/>
                    <a:pt x="295276" y="166439"/>
                    <a:pt x="286005" y="168852"/>
                  </a:cubicBezTo>
                  <a:cubicBezTo>
                    <a:pt x="260859" y="175202"/>
                    <a:pt x="28448" y="118179"/>
                    <a:pt x="0" y="26358"/>
                  </a:cubicBezTo>
                  <a:cubicBezTo>
                    <a:pt x="114682" y="-37650"/>
                    <a:pt x="252604" y="23437"/>
                    <a:pt x="316612" y="11830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639301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4"/>
                  </a:moveTo>
                  <a:cubicBezTo>
                    <a:pt x="66440" y="312547"/>
                    <a:pt x="46120" y="312547"/>
                    <a:pt x="17037" y="307086"/>
                  </a:cubicBezTo>
                  <a:cubicBezTo>
                    <a:pt x="-11284" y="195326"/>
                    <a:pt x="-12427" y="78359"/>
                    <a:pt x="77616" y="0"/>
                  </a:cubicBezTo>
                  <a:cubicBezTo>
                    <a:pt x="130068" y="104013"/>
                    <a:pt x="117749" y="204343"/>
                    <a:pt x="96158" y="3074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1140591" y="1053181"/>
              <a:ext cx="258065" cy="169331"/>
            </a:xfrm>
            <a:custGeom>
              <a:avLst/>
              <a:gdLst/>
              <a:ahLst/>
              <a:cxnLst/>
              <a:rect l="l" t="t" r="r" b="b"/>
              <a:pathLst>
                <a:path w="258065" h="169331">
                  <a:moveTo>
                    <a:pt x="258065" y="163858"/>
                  </a:moveTo>
                  <a:cubicBezTo>
                    <a:pt x="152273" y="190020"/>
                    <a:pt x="40259" y="119535"/>
                    <a:pt x="0" y="13490"/>
                  </a:cubicBezTo>
                  <a:cubicBezTo>
                    <a:pt x="103886" y="-29181"/>
                    <a:pt x="221489" y="31651"/>
                    <a:pt x="258065" y="16385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936640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9"/>
                    <a:pt x="74918" y="305688"/>
                    <a:pt x="16498" y="254634"/>
                  </a:cubicBezTo>
                  <a:cubicBezTo>
                    <a:pt x="-39001" y="206120"/>
                    <a:pt x="53709" y="6477"/>
                    <a:pt x="172582" y="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949002" y="1231898"/>
              <a:ext cx="144439" cy="284733"/>
            </a:xfrm>
            <a:custGeom>
              <a:avLst/>
              <a:gdLst/>
              <a:ahLst/>
              <a:cxnLst/>
              <a:rect l="l" t="t" r="r" b="b"/>
              <a:pathLst>
                <a:path w="144439" h="284733">
                  <a:moveTo>
                    <a:pt x="129232" y="284734"/>
                  </a:moveTo>
                  <a:cubicBezTo>
                    <a:pt x="30425" y="224155"/>
                    <a:pt x="-7929" y="124079"/>
                    <a:pt x="1342" y="0"/>
                  </a:cubicBezTo>
                  <a:cubicBezTo>
                    <a:pt x="111579" y="42291"/>
                    <a:pt x="175460" y="159258"/>
                    <a:pt x="129232" y="284734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1151694" y="471216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5"/>
                  </a:moveTo>
                  <a:cubicBezTo>
                    <a:pt x="182065" y="101172"/>
                    <a:pt x="115262" y="128477"/>
                    <a:pt x="43761" y="166196"/>
                  </a:cubicBezTo>
                  <a:cubicBezTo>
                    <a:pt x="22171" y="164545"/>
                    <a:pt x="-5896" y="119333"/>
                    <a:pt x="1089" y="100918"/>
                  </a:cubicBezTo>
                  <a:cubicBezTo>
                    <a:pt x="22044" y="44911"/>
                    <a:pt x="171015" y="-38401"/>
                    <a:pt x="257757" y="19765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211330" y="779760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0" y="125114"/>
                    <a:pt x="0" y="57296"/>
                  </a:cubicBezTo>
                  <a:cubicBezTo>
                    <a:pt x="71501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4F8E3A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6447501" y="5848521"/>
            <a:ext cx="5392988" cy="2720664"/>
            <a:chOff x="0" y="0"/>
            <a:chExt cx="7190651" cy="36275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190613" cy="3627501"/>
            </a:xfrm>
            <a:custGeom>
              <a:avLst/>
              <a:gdLst/>
              <a:ahLst/>
              <a:cxnLst/>
              <a:rect l="l" t="t" r="r" b="b"/>
              <a:pathLst>
                <a:path w="7190613" h="3627501">
                  <a:moveTo>
                    <a:pt x="7017004" y="3627501"/>
                  </a:moveTo>
                  <a:lnTo>
                    <a:pt x="173609" y="3627501"/>
                  </a:lnTo>
                  <a:cubicBezTo>
                    <a:pt x="77724" y="3627501"/>
                    <a:pt x="0" y="3549777"/>
                    <a:pt x="0" y="3453892"/>
                  </a:cubicBezTo>
                  <a:lnTo>
                    <a:pt x="0" y="173609"/>
                  </a:lnTo>
                  <a:cubicBezTo>
                    <a:pt x="0" y="77724"/>
                    <a:pt x="77724" y="0"/>
                    <a:pt x="173609" y="0"/>
                  </a:cubicBezTo>
                  <a:lnTo>
                    <a:pt x="7017004" y="0"/>
                  </a:lnTo>
                  <a:cubicBezTo>
                    <a:pt x="7112889" y="0"/>
                    <a:pt x="7190613" y="77724"/>
                    <a:pt x="7190613" y="173609"/>
                  </a:cubicBezTo>
                  <a:lnTo>
                    <a:pt x="7190613" y="3453892"/>
                  </a:lnTo>
                  <a:cubicBezTo>
                    <a:pt x="7190613" y="3549777"/>
                    <a:pt x="7112889" y="3627501"/>
                    <a:pt x="7017004" y="3627501"/>
                  </a:cubicBezTo>
                </a:path>
              </a:pathLst>
            </a:custGeom>
            <a:solidFill>
              <a:srgbClr val="DADDC5"/>
            </a:solidFill>
          </p:spPr>
        </p:sp>
      </p:grpSp>
      <p:sp>
        <p:nvSpPr>
          <p:cNvPr id="46" name="Freeform 46"/>
          <p:cNvSpPr/>
          <p:nvPr/>
        </p:nvSpPr>
        <p:spPr>
          <a:xfrm>
            <a:off x="6267469" y="1973308"/>
            <a:ext cx="5488238" cy="643376"/>
          </a:xfrm>
          <a:custGeom>
            <a:avLst/>
            <a:gdLst/>
            <a:ahLst/>
            <a:cxnLst/>
            <a:rect l="l" t="t" r="r" b="b"/>
            <a:pathLst>
              <a:path w="5488238" h="643376">
                <a:moveTo>
                  <a:pt x="0" y="0"/>
                </a:moveTo>
                <a:lnTo>
                  <a:pt x="5488238" y="0"/>
                </a:lnTo>
                <a:lnTo>
                  <a:pt x="5488238" y="643375"/>
                </a:lnTo>
                <a:lnTo>
                  <a:pt x="0" y="643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12265714" y="2625061"/>
            <a:ext cx="2582970" cy="2922337"/>
            <a:chOff x="0" y="0"/>
            <a:chExt cx="3443961" cy="3896449"/>
          </a:xfrm>
        </p:grpSpPr>
        <p:sp>
          <p:nvSpPr>
            <p:cNvPr id="48" name="Freeform 48"/>
            <p:cNvSpPr/>
            <p:nvPr/>
          </p:nvSpPr>
          <p:spPr>
            <a:xfrm>
              <a:off x="72136" y="72136"/>
              <a:ext cx="3299714" cy="3752088"/>
            </a:xfrm>
            <a:custGeom>
              <a:avLst/>
              <a:gdLst/>
              <a:ahLst/>
              <a:cxnLst/>
              <a:rect l="l" t="t" r="r" b="b"/>
              <a:pathLst>
                <a:path w="3299714" h="3752088">
                  <a:moveTo>
                    <a:pt x="3180080" y="3752088"/>
                  </a:moveTo>
                  <a:lnTo>
                    <a:pt x="119634" y="3752088"/>
                  </a:lnTo>
                  <a:cubicBezTo>
                    <a:pt x="53594" y="3752088"/>
                    <a:pt x="0" y="3698494"/>
                    <a:pt x="0" y="3632454"/>
                  </a:cubicBezTo>
                  <a:lnTo>
                    <a:pt x="0" y="119634"/>
                  </a:lnTo>
                  <a:cubicBezTo>
                    <a:pt x="0" y="53594"/>
                    <a:pt x="53594" y="0"/>
                    <a:pt x="119634" y="0"/>
                  </a:cubicBezTo>
                  <a:lnTo>
                    <a:pt x="3180080" y="0"/>
                  </a:lnTo>
                  <a:cubicBezTo>
                    <a:pt x="3246120" y="0"/>
                    <a:pt x="3299714" y="53594"/>
                    <a:pt x="3299714" y="119634"/>
                  </a:cubicBezTo>
                  <a:lnTo>
                    <a:pt x="3299714" y="3632455"/>
                  </a:lnTo>
                  <a:cubicBezTo>
                    <a:pt x="3299714" y="3698494"/>
                    <a:pt x="3246120" y="3752088"/>
                    <a:pt x="3180080" y="3752088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63500" y="63500"/>
              <a:ext cx="3316986" cy="3769487"/>
            </a:xfrm>
            <a:custGeom>
              <a:avLst/>
              <a:gdLst/>
              <a:ahLst/>
              <a:cxnLst/>
              <a:rect l="l" t="t" r="r" b="b"/>
              <a:pathLst>
                <a:path w="3316986" h="3769487">
                  <a:moveTo>
                    <a:pt x="3188716" y="3769487"/>
                  </a:moveTo>
                  <a:lnTo>
                    <a:pt x="128270" y="3769487"/>
                  </a:lnTo>
                  <a:lnTo>
                    <a:pt x="128270" y="3760851"/>
                  </a:lnTo>
                  <a:lnTo>
                    <a:pt x="128270" y="3769487"/>
                  </a:lnTo>
                  <a:cubicBezTo>
                    <a:pt x="57404" y="3769487"/>
                    <a:pt x="0" y="3712083"/>
                    <a:pt x="0" y="3641217"/>
                  </a:cubicBezTo>
                  <a:lnTo>
                    <a:pt x="8636" y="3641217"/>
                  </a:lnTo>
                  <a:lnTo>
                    <a:pt x="0" y="3641217"/>
                  </a:lnTo>
                  <a:lnTo>
                    <a:pt x="0" y="128270"/>
                  </a:lnTo>
                  <a:lnTo>
                    <a:pt x="8636" y="128270"/>
                  </a:lnTo>
                  <a:lnTo>
                    <a:pt x="0" y="128270"/>
                  </a:lnTo>
                  <a:cubicBezTo>
                    <a:pt x="0" y="57404"/>
                    <a:pt x="57404" y="0"/>
                    <a:pt x="128270" y="0"/>
                  </a:cubicBezTo>
                  <a:lnTo>
                    <a:pt x="128270" y="8636"/>
                  </a:lnTo>
                  <a:lnTo>
                    <a:pt x="128270" y="0"/>
                  </a:lnTo>
                  <a:lnTo>
                    <a:pt x="3188716" y="0"/>
                  </a:lnTo>
                  <a:lnTo>
                    <a:pt x="3188716" y="8636"/>
                  </a:lnTo>
                  <a:lnTo>
                    <a:pt x="3188716" y="0"/>
                  </a:lnTo>
                  <a:cubicBezTo>
                    <a:pt x="3259582" y="0"/>
                    <a:pt x="3316986" y="57404"/>
                    <a:pt x="3316986" y="128270"/>
                  </a:cubicBezTo>
                  <a:lnTo>
                    <a:pt x="3308350" y="128270"/>
                  </a:lnTo>
                  <a:lnTo>
                    <a:pt x="3316986" y="128270"/>
                  </a:lnTo>
                  <a:lnTo>
                    <a:pt x="3316986" y="3641091"/>
                  </a:lnTo>
                  <a:lnTo>
                    <a:pt x="3308350" y="3641091"/>
                  </a:lnTo>
                  <a:lnTo>
                    <a:pt x="3316986" y="3641091"/>
                  </a:lnTo>
                  <a:cubicBezTo>
                    <a:pt x="3316986" y="3711956"/>
                    <a:pt x="3259582" y="3769361"/>
                    <a:pt x="3188716" y="3769361"/>
                  </a:cubicBezTo>
                  <a:lnTo>
                    <a:pt x="3188716" y="3760724"/>
                  </a:lnTo>
                  <a:lnTo>
                    <a:pt x="3188716" y="3769361"/>
                  </a:lnTo>
                  <a:moveTo>
                    <a:pt x="3188716" y="3751961"/>
                  </a:moveTo>
                  <a:cubicBezTo>
                    <a:pt x="3249930" y="3751961"/>
                    <a:pt x="3299587" y="3702305"/>
                    <a:pt x="3299587" y="3640963"/>
                  </a:cubicBezTo>
                  <a:lnTo>
                    <a:pt x="3299587" y="128270"/>
                  </a:lnTo>
                  <a:cubicBezTo>
                    <a:pt x="3299587" y="67056"/>
                    <a:pt x="3249930" y="17272"/>
                    <a:pt x="3188716" y="17272"/>
                  </a:cubicBezTo>
                  <a:lnTo>
                    <a:pt x="128270" y="17272"/>
                  </a:lnTo>
                  <a:cubicBezTo>
                    <a:pt x="67056" y="17272"/>
                    <a:pt x="17272" y="66929"/>
                    <a:pt x="17272" y="128270"/>
                  </a:cubicBezTo>
                  <a:lnTo>
                    <a:pt x="17272" y="3641091"/>
                  </a:lnTo>
                  <a:cubicBezTo>
                    <a:pt x="17272" y="3702305"/>
                    <a:pt x="66929" y="3752088"/>
                    <a:pt x="128270" y="3752088"/>
                  </a:cubicBezTo>
                  <a:lnTo>
                    <a:pt x="3188716" y="3752088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1262634" y="291846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491"/>
                  </a:moveTo>
                  <a:lnTo>
                    <a:pt x="489585" y="692023"/>
                  </a:lnTo>
                  <a:cubicBezTo>
                    <a:pt x="489077" y="679958"/>
                    <a:pt x="497078" y="670814"/>
                    <a:pt x="509143" y="670941"/>
                  </a:cubicBezTo>
                  <a:lnTo>
                    <a:pt x="566801" y="671068"/>
                  </a:lnTo>
                  <a:lnTo>
                    <a:pt x="566801" y="611886"/>
                  </a:lnTo>
                  <a:cubicBezTo>
                    <a:pt x="566801" y="601980"/>
                    <a:pt x="573532" y="593471"/>
                    <a:pt x="584327" y="593471"/>
                  </a:cubicBezTo>
                  <a:lnTo>
                    <a:pt x="643255" y="593344"/>
                  </a:lnTo>
                  <a:lnTo>
                    <a:pt x="643636" y="528955"/>
                  </a:lnTo>
                  <a:cubicBezTo>
                    <a:pt x="643636" y="522478"/>
                    <a:pt x="654050" y="515493"/>
                    <a:pt x="659892" y="515493"/>
                  </a:cubicBezTo>
                  <a:lnTo>
                    <a:pt x="719836" y="515366"/>
                  </a:lnTo>
                  <a:lnTo>
                    <a:pt x="720090" y="449580"/>
                  </a:lnTo>
                  <a:cubicBezTo>
                    <a:pt x="720090" y="437261"/>
                    <a:pt x="730504" y="429768"/>
                    <a:pt x="742061" y="429768"/>
                  </a:cubicBezTo>
                  <a:lnTo>
                    <a:pt x="814197" y="429895"/>
                  </a:lnTo>
                  <a:lnTo>
                    <a:pt x="814197" y="361442"/>
                  </a:lnTo>
                  <a:lnTo>
                    <a:pt x="739648" y="361696"/>
                  </a:lnTo>
                  <a:cubicBezTo>
                    <a:pt x="727710" y="361696"/>
                    <a:pt x="719709" y="354076"/>
                    <a:pt x="719709" y="341757"/>
                  </a:cubicBezTo>
                  <a:lnTo>
                    <a:pt x="719963" y="281559"/>
                  </a:lnTo>
                  <a:lnTo>
                    <a:pt x="659765" y="281432"/>
                  </a:lnTo>
                  <a:cubicBezTo>
                    <a:pt x="650367" y="281432"/>
                    <a:pt x="643509" y="273431"/>
                    <a:pt x="643509" y="264414"/>
                  </a:cubicBezTo>
                  <a:lnTo>
                    <a:pt x="643509" y="205105"/>
                  </a:lnTo>
                  <a:lnTo>
                    <a:pt x="581787" y="204851"/>
                  </a:lnTo>
                  <a:cubicBezTo>
                    <a:pt x="573913" y="204851"/>
                    <a:pt x="567182" y="196723"/>
                    <a:pt x="567055" y="189230"/>
                  </a:cubicBezTo>
                  <a:lnTo>
                    <a:pt x="566801" y="129921"/>
                  </a:lnTo>
                  <a:lnTo>
                    <a:pt x="506476" y="130048"/>
                  </a:lnTo>
                  <a:cubicBezTo>
                    <a:pt x="499745" y="130048"/>
                    <a:pt x="490220" y="123190"/>
                    <a:pt x="490220" y="116459"/>
                  </a:cubicBezTo>
                  <a:lnTo>
                    <a:pt x="489585" y="45593"/>
                  </a:lnTo>
                  <a:lnTo>
                    <a:pt x="429387" y="45720"/>
                  </a:lnTo>
                  <a:lnTo>
                    <a:pt x="429387" y="114046"/>
                  </a:lnTo>
                  <a:cubicBezTo>
                    <a:pt x="429387" y="123190"/>
                    <a:pt x="420878" y="130175"/>
                    <a:pt x="412115" y="130175"/>
                  </a:cubicBezTo>
                  <a:lnTo>
                    <a:pt x="352552" y="130048"/>
                  </a:lnTo>
                  <a:lnTo>
                    <a:pt x="352552" y="186944"/>
                  </a:lnTo>
                  <a:cubicBezTo>
                    <a:pt x="352552" y="195834"/>
                    <a:pt x="346964" y="204978"/>
                    <a:pt x="336804" y="204978"/>
                  </a:cubicBezTo>
                  <a:lnTo>
                    <a:pt x="276098" y="205105"/>
                  </a:lnTo>
                  <a:lnTo>
                    <a:pt x="275971" y="264287"/>
                  </a:lnTo>
                  <a:cubicBezTo>
                    <a:pt x="275971" y="273431"/>
                    <a:pt x="268605" y="281432"/>
                    <a:pt x="259080" y="281432"/>
                  </a:cubicBezTo>
                  <a:lnTo>
                    <a:pt x="198755" y="281559"/>
                  </a:lnTo>
                  <a:lnTo>
                    <a:pt x="198374" y="349250"/>
                  </a:lnTo>
                  <a:cubicBezTo>
                    <a:pt x="198374" y="355346"/>
                    <a:pt x="187452" y="361696"/>
                    <a:pt x="181737" y="361569"/>
                  </a:cubicBezTo>
                  <a:lnTo>
                    <a:pt x="105156" y="361696"/>
                  </a:lnTo>
                  <a:lnTo>
                    <a:pt x="105156" y="429768"/>
                  </a:lnTo>
                  <a:lnTo>
                    <a:pt x="181102" y="429768"/>
                  </a:lnTo>
                  <a:cubicBezTo>
                    <a:pt x="191516" y="431419"/>
                    <a:pt x="198628" y="438912"/>
                    <a:pt x="198628" y="449580"/>
                  </a:cubicBezTo>
                  <a:lnTo>
                    <a:pt x="198628" y="515874"/>
                  </a:lnTo>
                  <a:lnTo>
                    <a:pt x="258318" y="515493"/>
                  </a:lnTo>
                  <a:cubicBezTo>
                    <a:pt x="267462" y="515493"/>
                    <a:pt x="275971" y="523113"/>
                    <a:pt x="275971" y="532257"/>
                  </a:cubicBezTo>
                  <a:lnTo>
                    <a:pt x="276098" y="593471"/>
                  </a:lnTo>
                  <a:lnTo>
                    <a:pt x="334645" y="593598"/>
                  </a:lnTo>
                  <a:cubicBezTo>
                    <a:pt x="341249" y="593598"/>
                    <a:pt x="352171" y="599440"/>
                    <a:pt x="352298" y="606806"/>
                  </a:cubicBezTo>
                  <a:lnTo>
                    <a:pt x="352806" y="671449"/>
                  </a:lnTo>
                  <a:lnTo>
                    <a:pt x="412369" y="671068"/>
                  </a:lnTo>
                  <a:cubicBezTo>
                    <a:pt x="419862" y="671068"/>
                    <a:pt x="429387" y="679323"/>
                    <a:pt x="429387" y="687070"/>
                  </a:cubicBezTo>
                  <a:lnTo>
                    <a:pt x="429514" y="753364"/>
                  </a:lnTo>
                  <a:close/>
                  <a:moveTo>
                    <a:pt x="456565" y="798957"/>
                  </a:moveTo>
                  <a:lnTo>
                    <a:pt x="344297" y="798830"/>
                  </a:lnTo>
                  <a:cubicBezTo>
                    <a:pt x="333756" y="798830"/>
                    <a:pt x="324358" y="793623"/>
                    <a:pt x="324358" y="781939"/>
                  </a:cubicBezTo>
                  <a:lnTo>
                    <a:pt x="324231" y="716661"/>
                  </a:lnTo>
                  <a:lnTo>
                    <a:pt x="264033" y="716661"/>
                  </a:lnTo>
                  <a:cubicBezTo>
                    <a:pt x="256286" y="716661"/>
                    <a:pt x="247523" y="709676"/>
                    <a:pt x="247523" y="701675"/>
                  </a:cubicBezTo>
                  <a:lnTo>
                    <a:pt x="247396" y="638683"/>
                  </a:lnTo>
                  <a:lnTo>
                    <a:pt x="186817" y="638683"/>
                  </a:lnTo>
                  <a:cubicBezTo>
                    <a:pt x="178181" y="638683"/>
                    <a:pt x="170815" y="630301"/>
                    <a:pt x="170815" y="622300"/>
                  </a:cubicBezTo>
                  <a:lnTo>
                    <a:pt x="170942" y="560959"/>
                  </a:lnTo>
                  <a:lnTo>
                    <a:pt x="111633" y="560959"/>
                  </a:lnTo>
                  <a:cubicBezTo>
                    <a:pt x="100203" y="561086"/>
                    <a:pt x="93345" y="552831"/>
                    <a:pt x="93345" y="541909"/>
                  </a:cubicBezTo>
                  <a:lnTo>
                    <a:pt x="93345" y="474599"/>
                  </a:lnTo>
                  <a:lnTo>
                    <a:pt x="18415" y="474726"/>
                  </a:lnTo>
                  <a:cubicBezTo>
                    <a:pt x="10287" y="474726"/>
                    <a:pt x="508" y="469138"/>
                    <a:pt x="381" y="459105"/>
                  </a:cubicBezTo>
                  <a:lnTo>
                    <a:pt x="0" y="336550"/>
                  </a:lnTo>
                  <a:cubicBezTo>
                    <a:pt x="0" y="325628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688" y="176276"/>
                  </a:lnTo>
                  <a:cubicBezTo>
                    <a:pt x="170688" y="165862"/>
                    <a:pt x="178562" y="159131"/>
                    <a:pt x="188722" y="159131"/>
                  </a:cubicBezTo>
                  <a:lnTo>
                    <a:pt x="247142" y="159258"/>
                  </a:lnTo>
                  <a:lnTo>
                    <a:pt x="247015" y="101219"/>
                  </a:lnTo>
                  <a:cubicBezTo>
                    <a:pt x="247015" y="91694"/>
                    <a:pt x="254508" y="84455"/>
                    <a:pt x="263906" y="84455"/>
                  </a:cubicBezTo>
                  <a:lnTo>
                    <a:pt x="323977" y="84455"/>
                  </a:lnTo>
                  <a:lnTo>
                    <a:pt x="323850" y="18288"/>
                  </a:lnTo>
                  <a:cubicBezTo>
                    <a:pt x="323850" y="8636"/>
                    <a:pt x="330962" y="0"/>
                    <a:pt x="341503" y="0"/>
                  </a:cubicBezTo>
                  <a:lnTo>
                    <a:pt x="456692" y="0"/>
                  </a:lnTo>
                  <a:cubicBezTo>
                    <a:pt x="466852" y="0"/>
                    <a:pt x="474980" y="8255"/>
                    <a:pt x="474980" y="18415"/>
                  </a:cubicBezTo>
                  <a:lnTo>
                    <a:pt x="474726" y="84328"/>
                  </a:lnTo>
                  <a:lnTo>
                    <a:pt x="536321" y="84455"/>
                  </a:lnTo>
                  <a:cubicBezTo>
                    <a:pt x="545211" y="84455"/>
                    <a:pt x="552196" y="92456"/>
                    <a:pt x="551815" y="100838"/>
                  </a:cubicBezTo>
                  <a:lnTo>
                    <a:pt x="551815" y="159131"/>
                  </a:lnTo>
                  <a:lnTo>
                    <a:pt x="609346" y="159004"/>
                  </a:lnTo>
                  <a:cubicBezTo>
                    <a:pt x="620395" y="159004"/>
                    <a:pt x="628015" y="165989"/>
                    <a:pt x="628015" y="177292"/>
                  </a:cubicBezTo>
                  <a:lnTo>
                    <a:pt x="628396" y="235966"/>
                  </a:lnTo>
                  <a:lnTo>
                    <a:pt x="687197" y="235585"/>
                  </a:lnTo>
                  <a:cubicBezTo>
                    <a:pt x="695579" y="235331"/>
                    <a:pt x="704723" y="242189"/>
                    <a:pt x="704723" y="251333"/>
                  </a:cubicBezTo>
                  <a:lnTo>
                    <a:pt x="704850" y="316484"/>
                  </a:lnTo>
                  <a:lnTo>
                    <a:pt x="779653" y="316484"/>
                  </a:lnTo>
                  <a:cubicBezTo>
                    <a:pt x="789686" y="316484"/>
                    <a:pt x="798322" y="324485"/>
                    <a:pt x="798322" y="335026"/>
                  </a:cubicBezTo>
                  <a:lnTo>
                    <a:pt x="798576" y="456057"/>
                  </a:lnTo>
                  <a:cubicBezTo>
                    <a:pt x="798576" y="467614"/>
                    <a:pt x="790702" y="474472"/>
                    <a:pt x="779780" y="474599"/>
                  </a:cubicBezTo>
                  <a:lnTo>
                    <a:pt x="705231" y="474853"/>
                  </a:lnTo>
                  <a:lnTo>
                    <a:pt x="704977" y="544449"/>
                  </a:lnTo>
                  <a:cubicBezTo>
                    <a:pt x="704977" y="554355"/>
                    <a:pt x="696722" y="561467"/>
                    <a:pt x="686816" y="560832"/>
                  </a:cubicBezTo>
                  <a:lnTo>
                    <a:pt x="628396" y="561086"/>
                  </a:lnTo>
                  <a:lnTo>
                    <a:pt x="628142" y="623697"/>
                  </a:lnTo>
                  <a:cubicBezTo>
                    <a:pt x="628142" y="631952"/>
                    <a:pt x="619633" y="638683"/>
                    <a:pt x="611886" y="638683"/>
                  </a:cubicBezTo>
                  <a:lnTo>
                    <a:pt x="551688" y="638810"/>
                  </a:lnTo>
                  <a:lnTo>
                    <a:pt x="551815" y="697103"/>
                  </a:lnTo>
                  <a:cubicBezTo>
                    <a:pt x="551815" y="707898"/>
                    <a:pt x="545719" y="716661"/>
                    <a:pt x="534035" y="716661"/>
                  </a:cubicBezTo>
                  <a:lnTo>
                    <a:pt x="474599" y="716788"/>
                  </a:lnTo>
                  <a:lnTo>
                    <a:pt x="474853" y="777240"/>
                  </a:lnTo>
                  <a:cubicBezTo>
                    <a:pt x="474853" y="788924"/>
                    <a:pt x="469392" y="798576"/>
                    <a:pt x="456438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1487138" y="458112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262" y="359387"/>
                  </a:lnTo>
                  <a:lnTo>
                    <a:pt x="389668" y="285346"/>
                  </a:lnTo>
                  <a:lnTo>
                    <a:pt x="424593" y="254866"/>
                  </a:lnTo>
                  <a:cubicBezTo>
                    <a:pt x="437293" y="239118"/>
                    <a:pt x="431578" y="216766"/>
                    <a:pt x="415195" y="204701"/>
                  </a:cubicBezTo>
                  <a:cubicBezTo>
                    <a:pt x="367697" y="169649"/>
                    <a:pt x="311817" y="118214"/>
                    <a:pt x="282099" y="67922"/>
                  </a:cubicBezTo>
                  <a:cubicBezTo>
                    <a:pt x="272574" y="51920"/>
                    <a:pt x="256953" y="41887"/>
                    <a:pt x="240443" y="40490"/>
                  </a:cubicBezTo>
                  <a:cubicBezTo>
                    <a:pt x="221774" y="38712"/>
                    <a:pt x="203867" y="45189"/>
                    <a:pt x="192691" y="60810"/>
                  </a:cubicBezTo>
                  <a:lnTo>
                    <a:pt x="159290" y="107546"/>
                  </a:lnTo>
                  <a:lnTo>
                    <a:pt x="100870" y="169141"/>
                  </a:lnTo>
                  <a:lnTo>
                    <a:pt x="54769" y="205717"/>
                  </a:lnTo>
                  <a:cubicBezTo>
                    <a:pt x="45879" y="212702"/>
                    <a:pt x="40545" y="224132"/>
                    <a:pt x="40291" y="234419"/>
                  </a:cubicBezTo>
                  <a:cubicBezTo>
                    <a:pt x="40037" y="244325"/>
                    <a:pt x="45752" y="255882"/>
                    <a:pt x="54007" y="263502"/>
                  </a:cubicBezTo>
                  <a:lnTo>
                    <a:pt x="131731" y="335892"/>
                  </a:lnTo>
                  <a:cubicBezTo>
                    <a:pt x="179737" y="380596"/>
                    <a:pt x="194850" y="438000"/>
                    <a:pt x="237776" y="434698"/>
                  </a:cubicBezTo>
                  <a:cubicBezTo>
                    <a:pt x="253651" y="433428"/>
                    <a:pt x="267748" y="424919"/>
                    <a:pt x="278416" y="410441"/>
                  </a:cubicBezTo>
                  <a:moveTo>
                    <a:pt x="305848" y="438000"/>
                  </a:moveTo>
                  <a:cubicBezTo>
                    <a:pt x="288576" y="461241"/>
                    <a:pt x="262541" y="473560"/>
                    <a:pt x="235871" y="473560"/>
                  </a:cubicBezTo>
                  <a:cubicBezTo>
                    <a:pt x="208439" y="473560"/>
                    <a:pt x="181007" y="461495"/>
                    <a:pt x="164116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1517544" y="472163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19"/>
                  </a:moveTo>
                  <a:lnTo>
                    <a:pt x="283443" y="224813"/>
                  </a:lnTo>
                  <a:lnTo>
                    <a:pt x="204449" y="137310"/>
                  </a:lnTo>
                  <a:lnTo>
                    <a:pt x="125709" y="224559"/>
                  </a:lnTo>
                  <a:close/>
                  <a:moveTo>
                    <a:pt x="143616" y="264056"/>
                  </a:moveTo>
                  <a:cubicBezTo>
                    <a:pt x="138028" y="270152"/>
                    <a:pt x="131424" y="273835"/>
                    <a:pt x="124312" y="273454"/>
                  </a:cubicBezTo>
                  <a:cubicBezTo>
                    <a:pt x="118470" y="273200"/>
                    <a:pt x="112501" y="268374"/>
                    <a:pt x="107548" y="263040"/>
                  </a:cubicBezTo>
                  <a:lnTo>
                    <a:pt x="11409" y="159027"/>
                  </a:lnTo>
                  <a:cubicBezTo>
                    <a:pt x="6075" y="153312"/>
                    <a:pt x="741" y="147343"/>
                    <a:pt x="106" y="141120"/>
                  </a:cubicBezTo>
                  <a:cubicBezTo>
                    <a:pt x="-783" y="131595"/>
                    <a:pt x="4043" y="126134"/>
                    <a:pt x="10139" y="119276"/>
                  </a:cubicBezTo>
                  <a:lnTo>
                    <a:pt x="109453" y="8532"/>
                  </a:lnTo>
                  <a:cubicBezTo>
                    <a:pt x="113517" y="3960"/>
                    <a:pt x="121264" y="-358"/>
                    <a:pt x="126471" y="23"/>
                  </a:cubicBezTo>
                  <a:cubicBezTo>
                    <a:pt x="133329" y="531"/>
                    <a:pt x="139298" y="5611"/>
                    <a:pt x="144251" y="11072"/>
                  </a:cubicBezTo>
                  <a:lnTo>
                    <a:pt x="239882" y="118006"/>
                  </a:lnTo>
                  <a:cubicBezTo>
                    <a:pt x="245724" y="124610"/>
                    <a:pt x="251312" y="130325"/>
                    <a:pt x="251439" y="138453"/>
                  </a:cubicBezTo>
                  <a:cubicBezTo>
                    <a:pt x="251566" y="146962"/>
                    <a:pt x="246232" y="152677"/>
                    <a:pt x="240136" y="159154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3634656" y="1218000"/>
            <a:ext cx="934355" cy="840410"/>
            <a:chOff x="0" y="0"/>
            <a:chExt cx="1245806" cy="112054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sp>
        <p:nvSpPr>
          <p:cNvPr id="55" name="TextBox 55"/>
          <p:cNvSpPr txBox="1"/>
          <p:nvPr/>
        </p:nvSpPr>
        <p:spPr>
          <a:xfrm>
            <a:off x="4073319" y="2860157"/>
            <a:ext cx="1575873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60 variedades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410123" y="3110189"/>
            <a:ext cx="140104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identiﬁcadas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073319" y="3436239"/>
            <a:ext cx="1663265" cy="1137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2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25 recuperadas 5 microtúneles 1 repositorio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185590" y="4538396"/>
            <a:ext cx="1336358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comunitario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248963" y="5981395"/>
            <a:ext cx="4061746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Semillas que conservan la memoria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701114" y="6419288"/>
            <a:ext cx="5042725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 recuperación de semillas ancestrales representa la recuperación de conocimientos,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469210" y="6881251"/>
            <a:ext cx="341834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cultura y soberanía alimentaria.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6748253" y="7419203"/>
            <a:ext cx="4946399" cy="74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Se identiﬁcaron 60 variedades y se fortalecieron mecanismos comunitarios para asegurar que este patrimonio continúe vivo 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7522778" y="8131197"/>
            <a:ext cx="330933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para las futuras generaciones."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2648028" y="3519583"/>
            <a:ext cx="1854946" cy="1747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"Las semillas ancestrales fortalecen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 soberanía alimentaria y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 identidad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 los pueblos."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6038917" y="1091717"/>
            <a:ext cx="6927332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Semillas que conservan la memoria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9234326" y="2263521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8007143" y="2128364"/>
            <a:ext cx="2824972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Semillas</a:t>
            </a:r>
            <a:r>
              <a:rPr lang="en-US" sz="1968" b="1" dirty="0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ancestrales</a:t>
            </a:r>
            <a:endParaRPr lang="en-US" sz="1968" b="1" dirty="0">
              <a:solidFill>
                <a:srgbClr val="FFFFF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grpSp>
        <p:nvGrpSpPr>
          <p:cNvPr id="69" name="Group 4">
            <a:extLst>
              <a:ext uri="{FF2B5EF4-FFF2-40B4-BE49-F238E27FC236}">
                <a16:creationId xmlns:a16="http://schemas.microsoft.com/office/drawing/2014/main" id="{A6269D60-30A0-445A-9401-E496693B3DFB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12A4B6DF-7767-4FC6-A517-C88C0637B6AB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71" name="Group 4">
            <a:extLst>
              <a:ext uri="{FF2B5EF4-FFF2-40B4-BE49-F238E27FC236}">
                <a16:creationId xmlns:a16="http://schemas.microsoft.com/office/drawing/2014/main" id="{6CDC1319-3F19-40FB-BCBF-6B28307228F5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72" name="Freeform 5">
              <a:extLst>
                <a:ext uri="{FF2B5EF4-FFF2-40B4-BE49-F238E27FC236}">
                  <a16:creationId xmlns:a16="http://schemas.microsoft.com/office/drawing/2014/main" id="{C588F995-EA31-425B-8415-5DD5A864E4CD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73" name="TextBox 39">
            <a:extLst>
              <a:ext uri="{FF2B5EF4-FFF2-40B4-BE49-F238E27FC236}">
                <a16:creationId xmlns:a16="http://schemas.microsoft.com/office/drawing/2014/main" id="{E08B442C-9BA1-4403-BBEE-56A207B39DA2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452" y="15954"/>
            <a:ext cx="18258568" cy="10255092"/>
            <a:chOff x="-12" y="134064"/>
            <a:chExt cx="24344757" cy="13673455"/>
          </a:xfrm>
        </p:grpSpPr>
        <p:sp>
          <p:nvSpPr>
            <p:cNvPr id="3" name="Freeform 3"/>
            <p:cNvSpPr/>
            <p:nvPr/>
          </p:nvSpPr>
          <p:spPr>
            <a:xfrm>
              <a:off x="-12" y="134064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10976" y="8564370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770245" y="1986829"/>
            <a:ext cx="6805108" cy="4784036"/>
            <a:chOff x="0" y="0"/>
            <a:chExt cx="9073477" cy="63787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073515" cy="6378702"/>
            </a:xfrm>
            <a:custGeom>
              <a:avLst/>
              <a:gdLst/>
              <a:ahLst/>
              <a:cxnLst/>
              <a:rect l="l" t="t" r="r" b="b"/>
              <a:pathLst>
                <a:path w="9073515" h="6378702">
                  <a:moveTo>
                    <a:pt x="0" y="0"/>
                  </a:moveTo>
                  <a:lnTo>
                    <a:pt x="9073515" y="0"/>
                  </a:lnTo>
                  <a:lnTo>
                    <a:pt x="9073515" y="6378702"/>
                  </a:lnTo>
                  <a:lnTo>
                    <a:pt x="0" y="63787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562843" y="4515136"/>
            <a:ext cx="367617" cy="367627"/>
            <a:chOff x="0" y="0"/>
            <a:chExt cx="490156" cy="4901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0220" cy="490220"/>
            </a:xfrm>
            <a:custGeom>
              <a:avLst/>
              <a:gdLst/>
              <a:ahLst/>
              <a:cxnLst/>
              <a:rect l="l" t="t" r="r" b="b"/>
              <a:pathLst>
                <a:path w="490220" h="490220">
                  <a:moveTo>
                    <a:pt x="170053" y="381254"/>
                  </a:moveTo>
                  <a:cubicBezTo>
                    <a:pt x="175514" y="381254"/>
                    <a:pt x="179705" y="377698"/>
                    <a:pt x="179705" y="371983"/>
                  </a:cubicBezTo>
                  <a:lnTo>
                    <a:pt x="179578" y="279273"/>
                  </a:lnTo>
                  <a:cubicBezTo>
                    <a:pt x="179578" y="274320"/>
                    <a:pt x="174752" y="270764"/>
                    <a:pt x="170180" y="270764"/>
                  </a:cubicBezTo>
                  <a:lnTo>
                    <a:pt x="121158" y="270891"/>
                  </a:lnTo>
                  <a:cubicBezTo>
                    <a:pt x="116332" y="270891"/>
                    <a:pt x="112903" y="274066"/>
                    <a:pt x="112014" y="278765"/>
                  </a:cubicBezTo>
                  <a:lnTo>
                    <a:pt x="112014" y="372745"/>
                  </a:lnTo>
                  <a:cubicBezTo>
                    <a:pt x="112014" y="377190"/>
                    <a:pt x="115951" y="381254"/>
                    <a:pt x="120269" y="381254"/>
                  </a:cubicBezTo>
                  <a:close/>
                  <a:moveTo>
                    <a:pt x="214503" y="381127"/>
                  </a:moveTo>
                  <a:cubicBezTo>
                    <a:pt x="219710" y="381127"/>
                    <a:pt x="222758" y="376555"/>
                    <a:pt x="222758" y="371856"/>
                  </a:cubicBezTo>
                  <a:lnTo>
                    <a:pt x="222758" y="203581"/>
                  </a:lnTo>
                  <a:cubicBezTo>
                    <a:pt x="222758" y="198501"/>
                    <a:pt x="218821" y="194945"/>
                    <a:pt x="214249" y="194945"/>
                  </a:cubicBezTo>
                  <a:lnTo>
                    <a:pt x="164084" y="194818"/>
                  </a:lnTo>
                  <a:cubicBezTo>
                    <a:pt x="159258" y="194818"/>
                    <a:pt x="154940" y="198374"/>
                    <a:pt x="154940" y="203581"/>
                  </a:cubicBezTo>
                  <a:lnTo>
                    <a:pt x="154940" y="372618"/>
                  </a:lnTo>
                  <a:cubicBezTo>
                    <a:pt x="154940" y="377063"/>
                    <a:pt x="159004" y="381000"/>
                    <a:pt x="163195" y="381000"/>
                  </a:cubicBezTo>
                  <a:close/>
                  <a:moveTo>
                    <a:pt x="256032" y="381000"/>
                  </a:moveTo>
                  <a:cubicBezTo>
                    <a:pt x="261112" y="381000"/>
                    <a:pt x="264287" y="376555"/>
                    <a:pt x="264287" y="371729"/>
                  </a:cubicBezTo>
                  <a:lnTo>
                    <a:pt x="264287" y="109728"/>
                  </a:lnTo>
                  <a:cubicBezTo>
                    <a:pt x="264287" y="104775"/>
                    <a:pt x="260223" y="100965"/>
                    <a:pt x="255778" y="100965"/>
                  </a:cubicBezTo>
                  <a:lnTo>
                    <a:pt x="205613" y="100965"/>
                  </a:lnTo>
                  <a:cubicBezTo>
                    <a:pt x="200787" y="100965"/>
                    <a:pt x="196596" y="104775"/>
                    <a:pt x="196596" y="110109"/>
                  </a:cubicBezTo>
                  <a:lnTo>
                    <a:pt x="196596" y="372491"/>
                  </a:lnTo>
                  <a:cubicBezTo>
                    <a:pt x="196596" y="377571"/>
                    <a:pt x="200406" y="380873"/>
                    <a:pt x="204851" y="381254"/>
                  </a:cubicBezTo>
                  <a:close/>
                  <a:moveTo>
                    <a:pt x="490220" y="245110"/>
                  </a:moveTo>
                  <a:cubicBezTo>
                    <a:pt x="490220" y="380492"/>
                    <a:pt x="380492" y="490220"/>
                    <a:pt x="245110" y="490220"/>
                  </a:cubicBezTo>
                  <a:cubicBezTo>
                    <a:pt x="109728" y="490220"/>
                    <a:pt x="0" y="380492"/>
                    <a:pt x="0" y="245110"/>
                  </a:cubicBezTo>
                  <a:cubicBezTo>
                    <a:pt x="0" y="109728"/>
                    <a:pt x="109728" y="0"/>
                    <a:pt x="245110" y="0"/>
                  </a:cubicBezTo>
                  <a:cubicBezTo>
                    <a:pt x="380492" y="0"/>
                    <a:pt x="490220" y="109728"/>
                    <a:pt x="490220" y="245110"/>
                  </a:cubicBezTo>
                </a:path>
              </a:pathLst>
            </a:custGeom>
            <a:solidFill>
              <a:srgbClr val="6E5128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533935" y="2470537"/>
            <a:ext cx="425425" cy="425434"/>
            <a:chOff x="0" y="0"/>
            <a:chExt cx="567233" cy="567245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440182" cy="439928"/>
            </a:xfrm>
            <a:custGeom>
              <a:avLst/>
              <a:gdLst/>
              <a:ahLst/>
              <a:cxnLst/>
              <a:rect l="l" t="t" r="r" b="b"/>
              <a:pathLst>
                <a:path w="440182" h="439928">
                  <a:moveTo>
                    <a:pt x="182499" y="362458"/>
                  </a:moveTo>
                  <a:cubicBezTo>
                    <a:pt x="187706" y="362458"/>
                    <a:pt x="190881" y="357505"/>
                    <a:pt x="190627" y="353568"/>
                  </a:cubicBezTo>
                  <a:cubicBezTo>
                    <a:pt x="190373" y="350266"/>
                    <a:pt x="187071" y="345821"/>
                    <a:pt x="183007" y="345821"/>
                  </a:cubicBezTo>
                  <a:lnTo>
                    <a:pt x="154305" y="345948"/>
                  </a:lnTo>
                  <a:cubicBezTo>
                    <a:pt x="150368" y="345948"/>
                    <a:pt x="148082" y="351663"/>
                    <a:pt x="148209" y="354584"/>
                  </a:cubicBezTo>
                  <a:cubicBezTo>
                    <a:pt x="148336" y="357124"/>
                    <a:pt x="150876" y="362204"/>
                    <a:pt x="154305" y="362204"/>
                  </a:cubicBezTo>
                  <a:close/>
                  <a:moveTo>
                    <a:pt x="261239" y="361696"/>
                  </a:moveTo>
                  <a:cubicBezTo>
                    <a:pt x="266192" y="356616"/>
                    <a:pt x="266700" y="351917"/>
                    <a:pt x="264414" y="346964"/>
                  </a:cubicBezTo>
                  <a:cubicBezTo>
                    <a:pt x="262382" y="342519"/>
                    <a:pt x="257810" y="340360"/>
                    <a:pt x="252603" y="340487"/>
                  </a:cubicBezTo>
                  <a:lnTo>
                    <a:pt x="221107" y="340741"/>
                  </a:lnTo>
                  <a:cubicBezTo>
                    <a:pt x="215392" y="340741"/>
                    <a:pt x="210312" y="345313"/>
                    <a:pt x="208661" y="350901"/>
                  </a:cubicBezTo>
                  <a:cubicBezTo>
                    <a:pt x="208026" y="353187"/>
                    <a:pt x="208915" y="357505"/>
                    <a:pt x="210312" y="359029"/>
                  </a:cubicBezTo>
                  <a:cubicBezTo>
                    <a:pt x="211963" y="360807"/>
                    <a:pt x="215519" y="362077"/>
                    <a:pt x="218313" y="362077"/>
                  </a:cubicBezTo>
                  <a:close/>
                  <a:moveTo>
                    <a:pt x="167386" y="284099"/>
                  </a:moveTo>
                  <a:cubicBezTo>
                    <a:pt x="193675" y="304673"/>
                    <a:pt x="228981" y="297434"/>
                    <a:pt x="251333" y="273177"/>
                  </a:cubicBezTo>
                  <a:cubicBezTo>
                    <a:pt x="261112" y="262636"/>
                    <a:pt x="268732" y="250952"/>
                    <a:pt x="274320" y="236728"/>
                  </a:cubicBezTo>
                  <a:cubicBezTo>
                    <a:pt x="234315" y="219837"/>
                    <a:pt x="180975" y="219710"/>
                    <a:pt x="162433" y="261239"/>
                  </a:cubicBezTo>
                  <a:lnTo>
                    <a:pt x="152908" y="265811"/>
                  </a:lnTo>
                  <a:lnTo>
                    <a:pt x="153035" y="205232"/>
                  </a:lnTo>
                  <a:lnTo>
                    <a:pt x="153797" y="189230"/>
                  </a:lnTo>
                  <a:cubicBezTo>
                    <a:pt x="159512" y="172466"/>
                    <a:pt x="190627" y="140208"/>
                    <a:pt x="193675" y="151384"/>
                  </a:cubicBezTo>
                  <a:cubicBezTo>
                    <a:pt x="194056" y="152781"/>
                    <a:pt x="193929" y="156718"/>
                    <a:pt x="192786" y="157734"/>
                  </a:cubicBezTo>
                  <a:cubicBezTo>
                    <a:pt x="182499" y="166751"/>
                    <a:pt x="171831" y="176911"/>
                    <a:pt x="166116" y="189738"/>
                  </a:cubicBezTo>
                  <a:cubicBezTo>
                    <a:pt x="165481" y="191262"/>
                    <a:pt x="164973" y="194056"/>
                    <a:pt x="165354" y="195199"/>
                  </a:cubicBezTo>
                  <a:cubicBezTo>
                    <a:pt x="167259" y="200406"/>
                    <a:pt x="208407" y="202438"/>
                    <a:pt x="230124" y="166243"/>
                  </a:cubicBezTo>
                  <a:cubicBezTo>
                    <a:pt x="241427" y="147447"/>
                    <a:pt x="245999" y="126238"/>
                    <a:pt x="246253" y="103886"/>
                  </a:cubicBezTo>
                  <a:cubicBezTo>
                    <a:pt x="246253" y="102108"/>
                    <a:pt x="243332" y="99060"/>
                    <a:pt x="241681" y="99187"/>
                  </a:cubicBezTo>
                  <a:cubicBezTo>
                    <a:pt x="225806" y="100076"/>
                    <a:pt x="211328" y="102108"/>
                    <a:pt x="197104" y="108458"/>
                  </a:cubicBezTo>
                  <a:cubicBezTo>
                    <a:pt x="173736" y="118872"/>
                    <a:pt x="156337" y="138811"/>
                    <a:pt x="151638" y="164211"/>
                  </a:cubicBezTo>
                  <a:lnTo>
                    <a:pt x="150622" y="175768"/>
                  </a:lnTo>
                  <a:cubicBezTo>
                    <a:pt x="146431" y="172085"/>
                    <a:pt x="142621" y="171450"/>
                    <a:pt x="137033" y="174752"/>
                  </a:cubicBezTo>
                  <a:cubicBezTo>
                    <a:pt x="136652" y="146812"/>
                    <a:pt x="121031" y="122555"/>
                    <a:pt x="96266" y="109220"/>
                  </a:cubicBezTo>
                  <a:cubicBezTo>
                    <a:pt x="83947" y="102616"/>
                    <a:pt x="71247" y="99314"/>
                    <a:pt x="57150" y="96647"/>
                  </a:cubicBezTo>
                  <a:cubicBezTo>
                    <a:pt x="55499" y="96266"/>
                    <a:pt x="51816" y="98806"/>
                    <a:pt x="51562" y="100711"/>
                  </a:cubicBezTo>
                  <a:cubicBezTo>
                    <a:pt x="49530" y="120777"/>
                    <a:pt x="51181" y="140462"/>
                    <a:pt x="59182" y="158750"/>
                  </a:cubicBezTo>
                  <a:cubicBezTo>
                    <a:pt x="77216" y="200152"/>
                    <a:pt x="121666" y="201041"/>
                    <a:pt x="122428" y="196723"/>
                  </a:cubicBezTo>
                  <a:lnTo>
                    <a:pt x="123190" y="192405"/>
                  </a:lnTo>
                  <a:lnTo>
                    <a:pt x="124079" y="187325"/>
                  </a:lnTo>
                  <a:cubicBezTo>
                    <a:pt x="124333" y="186182"/>
                    <a:pt x="127762" y="185293"/>
                    <a:pt x="128524" y="186055"/>
                  </a:cubicBezTo>
                  <a:cubicBezTo>
                    <a:pt x="130429" y="187833"/>
                    <a:pt x="132207" y="193167"/>
                    <a:pt x="132207" y="196215"/>
                  </a:cubicBezTo>
                  <a:lnTo>
                    <a:pt x="203200" y="302895"/>
                  </a:lnTo>
                  <a:lnTo>
                    <a:pt x="191516" y="288798"/>
                  </a:lnTo>
                  <a:lnTo>
                    <a:pt x="188214" y="274828"/>
                  </a:lnTo>
                  <a:cubicBezTo>
                    <a:pt x="171577" y="234061"/>
                    <a:pt x="125476" y="222377"/>
                    <a:pt x="83693" y="235204"/>
                  </a:cubicBezTo>
                  <a:cubicBezTo>
                    <a:pt x="87503" y="254635"/>
                    <a:pt x="95631" y="272923"/>
                    <a:pt x="108077" y="287655"/>
                  </a:cubicBezTo>
                  <a:cubicBezTo>
                    <a:pt x="126873" y="310007"/>
                    <a:pt x="155829" y="316865"/>
                    <a:pt x="183134" y="307086"/>
                  </a:cubicBezTo>
                  <a:cubicBezTo>
                    <a:pt x="195072" y="308483"/>
                    <a:pt x="202946" y="325628"/>
                    <a:pt x="203073" y="336804"/>
                  </a:cubicBezTo>
                  <a:lnTo>
                    <a:pt x="203581" y="378587"/>
                  </a:lnTo>
                  <a:cubicBezTo>
                    <a:pt x="203708" y="385191"/>
                    <a:pt x="223774" y="385191"/>
                    <a:pt x="223774" y="378714"/>
                  </a:cubicBezTo>
                  <a:lnTo>
                    <a:pt x="223774" y="297053"/>
                  </a:lnTo>
                  <a:cubicBezTo>
                    <a:pt x="223774" y="289052"/>
                    <a:pt x="226314" y="283210"/>
                    <a:pt x="231775" y="277622"/>
                  </a:cubicBezTo>
                  <a:cubicBezTo>
                    <a:pt x="243459" y="265811"/>
                    <a:pt x="257302" y="257175"/>
                    <a:pt x="274066" y="254000"/>
                  </a:cubicBezTo>
                  <a:cubicBezTo>
                    <a:pt x="276860" y="253492"/>
                    <a:pt x="279908" y="255016"/>
                    <a:pt x="280289" y="257937"/>
                  </a:cubicBezTo>
                  <a:cubicBezTo>
                    <a:pt x="280543" y="259842"/>
                    <a:pt x="278384" y="262509"/>
                    <a:pt x="276352" y="263144"/>
                  </a:cubicBezTo>
                  <a:cubicBezTo>
                    <a:pt x="262255" y="266954"/>
                    <a:pt x="248031" y="271526"/>
                    <a:pt x="238379" y="283718"/>
                  </a:cubicBezTo>
                  <a:moveTo>
                    <a:pt x="440182" y="219837"/>
                  </a:moveTo>
                  <a:cubicBezTo>
                    <a:pt x="440182" y="341376"/>
                    <a:pt x="341630" y="439928"/>
                    <a:pt x="220091" y="439928"/>
                  </a:cubicBezTo>
                  <a:cubicBezTo>
                    <a:pt x="98552" y="439928"/>
                    <a:pt x="0" y="341630"/>
                    <a:pt x="0" y="220091"/>
                  </a:cubicBezTo>
                  <a:cubicBezTo>
                    <a:pt x="0" y="98552"/>
                    <a:pt x="98552" y="0"/>
                    <a:pt x="220091" y="0"/>
                  </a:cubicBezTo>
                  <a:cubicBezTo>
                    <a:pt x="341630" y="0"/>
                    <a:pt x="440182" y="98552"/>
                    <a:pt x="440182" y="220091"/>
                  </a:cubicBezTo>
                </a:path>
              </a:pathLst>
            </a:custGeom>
            <a:solidFill>
              <a:srgbClr val="C64832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02979" y="326799"/>
              <a:ext cx="37559" cy="30071"/>
            </a:xfrm>
            <a:custGeom>
              <a:avLst/>
              <a:gdLst/>
              <a:ahLst/>
              <a:cxnLst/>
              <a:rect l="l" t="t" r="r" b="b"/>
              <a:pathLst>
                <a:path w="37559" h="30071">
                  <a:moveTo>
                    <a:pt x="37432" y="21689"/>
                  </a:moveTo>
                  <a:cubicBezTo>
                    <a:pt x="37686" y="24483"/>
                    <a:pt x="35527" y="28674"/>
                    <a:pt x="33622" y="30071"/>
                  </a:cubicBezTo>
                  <a:cubicBezTo>
                    <a:pt x="23208" y="21435"/>
                    <a:pt x="14064" y="14958"/>
                    <a:pt x="2507" y="8989"/>
                  </a:cubicBezTo>
                  <a:cubicBezTo>
                    <a:pt x="348" y="7846"/>
                    <a:pt x="-668" y="4163"/>
                    <a:pt x="475" y="1750"/>
                  </a:cubicBezTo>
                  <a:cubicBezTo>
                    <a:pt x="3650" y="-5489"/>
                    <a:pt x="27907" y="11402"/>
                    <a:pt x="37559" y="21816"/>
                  </a:cubicBezTo>
                </a:path>
              </a:pathLst>
            </a:custGeom>
            <a:solidFill>
              <a:srgbClr val="C64832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36175" y="217217"/>
              <a:ext cx="23921" cy="26623"/>
            </a:xfrm>
            <a:custGeom>
              <a:avLst/>
              <a:gdLst/>
              <a:ahLst/>
              <a:cxnLst/>
              <a:rect l="l" t="t" r="r" b="b"/>
              <a:pathLst>
                <a:path w="23921" h="26623">
                  <a:moveTo>
                    <a:pt x="23921" y="25226"/>
                  </a:moveTo>
                  <a:lnTo>
                    <a:pt x="18841" y="24337"/>
                  </a:lnTo>
                  <a:cubicBezTo>
                    <a:pt x="17952" y="24210"/>
                    <a:pt x="16555" y="25480"/>
                    <a:pt x="15285" y="26623"/>
                  </a:cubicBezTo>
                  <a:lnTo>
                    <a:pt x="807" y="7573"/>
                  </a:lnTo>
                  <a:cubicBezTo>
                    <a:pt x="-82" y="6430"/>
                    <a:pt x="-336" y="2874"/>
                    <a:pt x="553" y="1604"/>
                  </a:cubicBezTo>
                  <a:cubicBezTo>
                    <a:pt x="5125" y="-5635"/>
                    <a:pt x="18714" y="13288"/>
                    <a:pt x="23921" y="25353"/>
                  </a:cubicBezTo>
                </a:path>
              </a:pathLst>
            </a:custGeom>
            <a:solidFill>
              <a:srgbClr val="C64832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524000" y="3146241"/>
            <a:ext cx="445284" cy="1288704"/>
            <a:chOff x="0" y="0"/>
            <a:chExt cx="593712" cy="1718272"/>
          </a:xfrm>
        </p:grpSpPr>
        <p:sp>
          <p:nvSpPr>
            <p:cNvPr id="15" name="Freeform 15"/>
            <p:cNvSpPr/>
            <p:nvPr/>
          </p:nvSpPr>
          <p:spPr>
            <a:xfrm>
              <a:off x="76961" y="63500"/>
              <a:ext cx="439924" cy="440183"/>
            </a:xfrm>
            <a:custGeom>
              <a:avLst/>
              <a:gdLst/>
              <a:ahLst/>
              <a:cxnLst/>
              <a:rect l="l" t="t" r="r" b="b"/>
              <a:pathLst>
                <a:path w="439924" h="440183">
                  <a:moveTo>
                    <a:pt x="351279" y="295657"/>
                  </a:moveTo>
                  <a:cubicBezTo>
                    <a:pt x="351279" y="293117"/>
                    <a:pt x="354708" y="290450"/>
                    <a:pt x="356613" y="290577"/>
                  </a:cubicBezTo>
                  <a:cubicBezTo>
                    <a:pt x="358137" y="290831"/>
                    <a:pt x="361312" y="292863"/>
                    <a:pt x="361439" y="294641"/>
                  </a:cubicBezTo>
                  <a:lnTo>
                    <a:pt x="363598" y="310643"/>
                  </a:lnTo>
                  <a:cubicBezTo>
                    <a:pt x="364360" y="316231"/>
                    <a:pt x="368551" y="320295"/>
                    <a:pt x="373631" y="319914"/>
                  </a:cubicBezTo>
                  <a:cubicBezTo>
                    <a:pt x="378330" y="319660"/>
                    <a:pt x="382902" y="315469"/>
                    <a:pt x="382775" y="310262"/>
                  </a:cubicBezTo>
                  <a:lnTo>
                    <a:pt x="382267" y="269241"/>
                  </a:lnTo>
                  <a:cubicBezTo>
                    <a:pt x="382140" y="256160"/>
                    <a:pt x="376933" y="243587"/>
                    <a:pt x="368805" y="233935"/>
                  </a:cubicBezTo>
                  <a:cubicBezTo>
                    <a:pt x="357502" y="220727"/>
                    <a:pt x="341246" y="215774"/>
                    <a:pt x="324228" y="216282"/>
                  </a:cubicBezTo>
                  <a:lnTo>
                    <a:pt x="296289" y="217171"/>
                  </a:lnTo>
                  <a:cubicBezTo>
                    <a:pt x="295146" y="217171"/>
                    <a:pt x="292352" y="218949"/>
                    <a:pt x="292479" y="220092"/>
                  </a:cubicBezTo>
                  <a:cubicBezTo>
                    <a:pt x="292987" y="224029"/>
                    <a:pt x="303020" y="240031"/>
                    <a:pt x="303528" y="262637"/>
                  </a:cubicBezTo>
                  <a:lnTo>
                    <a:pt x="304417" y="307849"/>
                  </a:lnTo>
                  <a:cubicBezTo>
                    <a:pt x="304544" y="314834"/>
                    <a:pt x="301623" y="322200"/>
                    <a:pt x="297178" y="327280"/>
                  </a:cubicBezTo>
                  <a:cubicBezTo>
                    <a:pt x="296289" y="328296"/>
                    <a:pt x="299083" y="330582"/>
                    <a:pt x="300353" y="330582"/>
                  </a:cubicBezTo>
                  <a:lnTo>
                    <a:pt x="344802" y="330455"/>
                  </a:lnTo>
                  <a:cubicBezTo>
                    <a:pt x="348358" y="330455"/>
                    <a:pt x="351279" y="327026"/>
                    <a:pt x="351279" y="323724"/>
                  </a:cubicBezTo>
                  <a:close/>
                  <a:moveTo>
                    <a:pt x="91566" y="330836"/>
                  </a:moveTo>
                  <a:lnTo>
                    <a:pt x="140080" y="330328"/>
                  </a:lnTo>
                  <a:cubicBezTo>
                    <a:pt x="137413" y="323597"/>
                    <a:pt x="132333" y="319660"/>
                    <a:pt x="132333" y="313691"/>
                  </a:cubicBezTo>
                  <a:lnTo>
                    <a:pt x="132460" y="263653"/>
                  </a:lnTo>
                  <a:cubicBezTo>
                    <a:pt x="132460" y="247778"/>
                    <a:pt x="136905" y="233681"/>
                    <a:pt x="144525" y="219076"/>
                  </a:cubicBezTo>
                  <a:cubicBezTo>
                    <a:pt x="137667" y="216155"/>
                    <a:pt x="130555" y="216155"/>
                    <a:pt x="123570" y="216536"/>
                  </a:cubicBezTo>
                  <a:lnTo>
                    <a:pt x="97662" y="217552"/>
                  </a:lnTo>
                  <a:cubicBezTo>
                    <a:pt x="74168" y="221489"/>
                    <a:pt x="56769" y="240793"/>
                    <a:pt x="54610" y="265050"/>
                  </a:cubicBezTo>
                  <a:cubicBezTo>
                    <a:pt x="53213" y="280544"/>
                    <a:pt x="54102" y="295657"/>
                    <a:pt x="54102" y="311405"/>
                  </a:cubicBezTo>
                  <a:cubicBezTo>
                    <a:pt x="54102" y="315977"/>
                    <a:pt x="59309" y="319660"/>
                    <a:pt x="63119" y="320041"/>
                  </a:cubicBezTo>
                  <a:cubicBezTo>
                    <a:pt x="66929" y="320422"/>
                    <a:pt x="71755" y="316993"/>
                    <a:pt x="72517" y="312421"/>
                  </a:cubicBezTo>
                  <a:lnTo>
                    <a:pt x="75819" y="293117"/>
                  </a:lnTo>
                  <a:cubicBezTo>
                    <a:pt x="76073" y="291339"/>
                    <a:pt x="80391" y="290069"/>
                    <a:pt x="82042" y="290831"/>
                  </a:cubicBezTo>
                  <a:cubicBezTo>
                    <a:pt x="83693" y="291593"/>
                    <a:pt x="85217" y="294387"/>
                    <a:pt x="85217" y="296419"/>
                  </a:cubicBezTo>
                  <a:lnTo>
                    <a:pt x="85090" y="324105"/>
                  </a:lnTo>
                  <a:cubicBezTo>
                    <a:pt x="85090" y="327788"/>
                    <a:pt x="88011" y="330963"/>
                    <a:pt x="91820" y="330963"/>
                  </a:cubicBezTo>
                  <a:moveTo>
                    <a:pt x="253871" y="355855"/>
                  </a:moveTo>
                  <a:cubicBezTo>
                    <a:pt x="257554" y="355855"/>
                    <a:pt x="260348" y="352045"/>
                    <a:pt x="260348" y="348997"/>
                  </a:cubicBezTo>
                  <a:lnTo>
                    <a:pt x="260094" y="280798"/>
                  </a:lnTo>
                  <a:cubicBezTo>
                    <a:pt x="260094" y="277623"/>
                    <a:pt x="263523" y="274829"/>
                    <a:pt x="266190" y="275210"/>
                  </a:cubicBezTo>
                  <a:cubicBezTo>
                    <a:pt x="268730" y="275464"/>
                    <a:pt x="270508" y="278385"/>
                    <a:pt x="270762" y="281179"/>
                  </a:cubicBezTo>
                  <a:lnTo>
                    <a:pt x="274064" y="312294"/>
                  </a:lnTo>
                  <a:cubicBezTo>
                    <a:pt x="274572" y="316993"/>
                    <a:pt x="279017" y="320295"/>
                    <a:pt x="282954" y="320041"/>
                  </a:cubicBezTo>
                  <a:cubicBezTo>
                    <a:pt x="286764" y="319914"/>
                    <a:pt x="291082" y="316358"/>
                    <a:pt x="291082" y="311913"/>
                  </a:cubicBezTo>
                  <a:lnTo>
                    <a:pt x="290828" y="268352"/>
                  </a:lnTo>
                  <a:cubicBezTo>
                    <a:pt x="290828" y="257176"/>
                    <a:pt x="288669" y="246635"/>
                    <a:pt x="285113" y="236094"/>
                  </a:cubicBezTo>
                  <a:cubicBezTo>
                    <a:pt x="278382" y="215901"/>
                    <a:pt x="261110" y="199391"/>
                    <a:pt x="239393" y="197232"/>
                  </a:cubicBezTo>
                  <a:cubicBezTo>
                    <a:pt x="226058" y="195835"/>
                    <a:pt x="212977" y="196216"/>
                    <a:pt x="199643" y="197105"/>
                  </a:cubicBezTo>
                  <a:cubicBezTo>
                    <a:pt x="180720" y="198248"/>
                    <a:pt x="164591" y="210440"/>
                    <a:pt x="155828" y="226696"/>
                  </a:cubicBezTo>
                  <a:cubicBezTo>
                    <a:pt x="150621" y="236348"/>
                    <a:pt x="147065" y="246635"/>
                    <a:pt x="146811" y="257684"/>
                  </a:cubicBezTo>
                  <a:lnTo>
                    <a:pt x="145287" y="312421"/>
                  </a:lnTo>
                  <a:cubicBezTo>
                    <a:pt x="145160" y="316612"/>
                    <a:pt x="150494" y="320041"/>
                    <a:pt x="153669" y="320041"/>
                  </a:cubicBezTo>
                  <a:cubicBezTo>
                    <a:pt x="157352" y="320168"/>
                    <a:pt x="161797" y="317247"/>
                    <a:pt x="162305" y="312802"/>
                  </a:cubicBezTo>
                  <a:lnTo>
                    <a:pt x="166115" y="280417"/>
                  </a:lnTo>
                  <a:cubicBezTo>
                    <a:pt x="166369" y="277750"/>
                    <a:pt x="169290" y="275210"/>
                    <a:pt x="171449" y="275210"/>
                  </a:cubicBezTo>
                  <a:cubicBezTo>
                    <a:pt x="173354" y="275210"/>
                    <a:pt x="176402" y="277877"/>
                    <a:pt x="176402" y="280036"/>
                  </a:cubicBezTo>
                  <a:lnTo>
                    <a:pt x="176402" y="348997"/>
                  </a:lnTo>
                  <a:cubicBezTo>
                    <a:pt x="176402" y="353188"/>
                    <a:pt x="179831" y="355982"/>
                    <a:pt x="183641" y="355982"/>
                  </a:cubicBezTo>
                  <a:close/>
                  <a:moveTo>
                    <a:pt x="283335" y="166752"/>
                  </a:moveTo>
                  <a:cubicBezTo>
                    <a:pt x="283335" y="147448"/>
                    <a:pt x="267714" y="131827"/>
                    <a:pt x="248410" y="131827"/>
                  </a:cubicBezTo>
                  <a:cubicBezTo>
                    <a:pt x="229106" y="131827"/>
                    <a:pt x="213485" y="147448"/>
                    <a:pt x="213485" y="166752"/>
                  </a:cubicBezTo>
                  <a:cubicBezTo>
                    <a:pt x="213485" y="186056"/>
                    <a:pt x="229106" y="201677"/>
                    <a:pt x="248410" y="201677"/>
                  </a:cubicBezTo>
                  <a:cubicBezTo>
                    <a:pt x="267714" y="201677"/>
                    <a:pt x="283335" y="186056"/>
                    <a:pt x="283335" y="166752"/>
                  </a:cubicBezTo>
                  <a:moveTo>
                    <a:pt x="82804" y="166752"/>
                  </a:moveTo>
                  <a:cubicBezTo>
                    <a:pt x="82804" y="147448"/>
                    <a:pt x="67183" y="131827"/>
                    <a:pt x="47879" y="131827"/>
                  </a:cubicBezTo>
                  <a:cubicBezTo>
                    <a:pt x="28575" y="131827"/>
                    <a:pt x="12954" y="147448"/>
                    <a:pt x="12954" y="166752"/>
                  </a:cubicBezTo>
                  <a:cubicBezTo>
                    <a:pt x="12954" y="186056"/>
                    <a:pt x="28575" y="201677"/>
                    <a:pt x="47879" y="201677"/>
                  </a:cubicBezTo>
                  <a:cubicBezTo>
                    <a:pt x="67183" y="201677"/>
                    <a:pt x="82804" y="186056"/>
                    <a:pt x="82804" y="166752"/>
                  </a:cubicBezTo>
                  <a:moveTo>
                    <a:pt x="190499" y="137288"/>
                  </a:moveTo>
                  <a:cubicBezTo>
                    <a:pt x="190499" y="113920"/>
                    <a:pt x="171576" y="94996"/>
                    <a:pt x="148208" y="94996"/>
                  </a:cubicBezTo>
                  <a:cubicBezTo>
                    <a:pt x="124840" y="94996"/>
                    <a:pt x="105917" y="113920"/>
                    <a:pt x="105917" y="137288"/>
                  </a:cubicBezTo>
                  <a:cubicBezTo>
                    <a:pt x="105917" y="160656"/>
                    <a:pt x="124840" y="179706"/>
                    <a:pt x="148208" y="179706"/>
                  </a:cubicBezTo>
                  <a:cubicBezTo>
                    <a:pt x="171576" y="179706"/>
                    <a:pt x="190499" y="160783"/>
                    <a:pt x="190499" y="137288"/>
                  </a:cubicBezTo>
                  <a:moveTo>
                    <a:pt x="369821" y="220219"/>
                  </a:moveTo>
                  <a:cubicBezTo>
                    <a:pt x="369821" y="341631"/>
                    <a:pt x="271397" y="440183"/>
                    <a:pt x="149859" y="440183"/>
                  </a:cubicBezTo>
                  <a:cubicBezTo>
                    <a:pt x="28321" y="440183"/>
                    <a:pt x="0" y="341377"/>
                    <a:pt x="0" y="219965"/>
                  </a:cubicBezTo>
                  <a:cubicBezTo>
                    <a:pt x="0" y="98552"/>
                    <a:pt x="98424" y="0"/>
                    <a:pt x="219962" y="0"/>
                  </a:cubicBezTo>
                  <a:cubicBezTo>
                    <a:pt x="341500" y="0"/>
                    <a:pt x="439924" y="98425"/>
                    <a:pt x="439924" y="219965"/>
                  </a:cubicBezTo>
                </a:path>
              </a:pathLst>
            </a:custGeom>
            <a:solidFill>
              <a:srgbClr val="6E512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63838" y="593448"/>
              <a:ext cx="436985" cy="446512"/>
            </a:xfrm>
            <a:custGeom>
              <a:avLst/>
              <a:gdLst/>
              <a:ahLst/>
              <a:cxnLst/>
              <a:rect l="l" t="t" r="r" b="b"/>
              <a:pathLst>
                <a:path w="436985" h="446512">
                  <a:moveTo>
                    <a:pt x="306364" y="350673"/>
                  </a:moveTo>
                  <a:cubicBezTo>
                    <a:pt x="310301" y="363500"/>
                    <a:pt x="311952" y="375819"/>
                    <a:pt x="311952" y="389535"/>
                  </a:cubicBezTo>
                  <a:cubicBezTo>
                    <a:pt x="311952" y="391313"/>
                    <a:pt x="314619" y="393980"/>
                    <a:pt x="316270" y="393980"/>
                  </a:cubicBezTo>
                  <a:lnTo>
                    <a:pt x="348400" y="393980"/>
                  </a:lnTo>
                  <a:cubicBezTo>
                    <a:pt x="352591" y="393980"/>
                    <a:pt x="356147" y="390424"/>
                    <a:pt x="355512" y="386106"/>
                  </a:cubicBezTo>
                  <a:lnTo>
                    <a:pt x="351702" y="355372"/>
                  </a:lnTo>
                  <a:cubicBezTo>
                    <a:pt x="347003" y="334163"/>
                    <a:pt x="333922" y="316637"/>
                    <a:pt x="314746" y="305969"/>
                  </a:cubicBezTo>
                  <a:cubicBezTo>
                    <a:pt x="304967" y="300635"/>
                    <a:pt x="294680" y="297206"/>
                    <a:pt x="283504" y="293777"/>
                  </a:cubicBezTo>
                  <a:cubicBezTo>
                    <a:pt x="277535" y="305080"/>
                    <a:pt x="269661" y="312954"/>
                    <a:pt x="260644" y="321209"/>
                  </a:cubicBezTo>
                  <a:lnTo>
                    <a:pt x="237149" y="343053"/>
                  </a:lnTo>
                  <a:cubicBezTo>
                    <a:pt x="235625" y="344450"/>
                    <a:pt x="232577" y="346609"/>
                    <a:pt x="230926" y="346355"/>
                  </a:cubicBezTo>
                  <a:cubicBezTo>
                    <a:pt x="229402" y="346101"/>
                    <a:pt x="226989" y="344196"/>
                    <a:pt x="225592" y="342926"/>
                  </a:cubicBezTo>
                  <a:lnTo>
                    <a:pt x="188890" y="309144"/>
                  </a:lnTo>
                  <a:cubicBezTo>
                    <a:pt x="180381" y="301270"/>
                    <a:pt x="178222" y="292761"/>
                    <a:pt x="173015" y="294539"/>
                  </a:cubicBezTo>
                  <a:cubicBezTo>
                    <a:pt x="162728" y="298222"/>
                    <a:pt x="153330" y="301397"/>
                    <a:pt x="144186" y="306985"/>
                  </a:cubicBezTo>
                  <a:cubicBezTo>
                    <a:pt x="128184" y="316764"/>
                    <a:pt x="116754" y="332512"/>
                    <a:pt x="111928" y="350673"/>
                  </a:cubicBezTo>
                  <a:cubicBezTo>
                    <a:pt x="108753" y="362357"/>
                    <a:pt x="107737" y="373914"/>
                    <a:pt x="107102" y="386106"/>
                  </a:cubicBezTo>
                  <a:cubicBezTo>
                    <a:pt x="106848" y="390297"/>
                    <a:pt x="110023" y="393980"/>
                    <a:pt x="114214" y="393980"/>
                  </a:cubicBezTo>
                  <a:lnTo>
                    <a:pt x="145075" y="393980"/>
                  </a:lnTo>
                  <a:cubicBezTo>
                    <a:pt x="147488" y="393980"/>
                    <a:pt x="149647" y="390932"/>
                    <a:pt x="149647" y="388519"/>
                  </a:cubicBezTo>
                  <a:cubicBezTo>
                    <a:pt x="149393" y="374803"/>
                    <a:pt x="150663" y="362230"/>
                    <a:pt x="154600" y="349276"/>
                  </a:cubicBezTo>
                  <a:cubicBezTo>
                    <a:pt x="155489" y="346355"/>
                    <a:pt x="159934" y="344704"/>
                    <a:pt x="162347" y="345339"/>
                  </a:cubicBezTo>
                  <a:cubicBezTo>
                    <a:pt x="165903" y="346228"/>
                    <a:pt x="167173" y="349403"/>
                    <a:pt x="166792" y="353213"/>
                  </a:cubicBezTo>
                  <a:lnTo>
                    <a:pt x="162728" y="387503"/>
                  </a:lnTo>
                  <a:cubicBezTo>
                    <a:pt x="162347" y="390551"/>
                    <a:pt x="165649" y="394234"/>
                    <a:pt x="168951" y="394234"/>
                  </a:cubicBezTo>
                  <a:lnTo>
                    <a:pt x="291505" y="394234"/>
                  </a:lnTo>
                  <a:cubicBezTo>
                    <a:pt x="295569" y="394234"/>
                    <a:pt x="298236" y="391440"/>
                    <a:pt x="298109" y="387249"/>
                  </a:cubicBezTo>
                  <a:cubicBezTo>
                    <a:pt x="297855" y="376073"/>
                    <a:pt x="296331" y="365405"/>
                    <a:pt x="293537" y="354356"/>
                  </a:cubicBezTo>
                  <a:cubicBezTo>
                    <a:pt x="292521" y="350292"/>
                    <a:pt x="294680" y="346482"/>
                    <a:pt x="298236" y="345466"/>
                  </a:cubicBezTo>
                  <a:cubicBezTo>
                    <a:pt x="301919" y="344323"/>
                    <a:pt x="305348" y="347117"/>
                    <a:pt x="306491" y="350927"/>
                  </a:cubicBezTo>
                  <a:moveTo>
                    <a:pt x="231434" y="329845"/>
                  </a:moveTo>
                  <a:lnTo>
                    <a:pt x="268518" y="293777"/>
                  </a:lnTo>
                  <a:lnTo>
                    <a:pt x="260517" y="283871"/>
                  </a:lnTo>
                  <a:cubicBezTo>
                    <a:pt x="242102" y="294158"/>
                    <a:pt x="219750" y="293904"/>
                    <a:pt x="200828" y="284252"/>
                  </a:cubicBezTo>
                  <a:cubicBezTo>
                    <a:pt x="198415" y="288697"/>
                    <a:pt x="196383" y="290983"/>
                    <a:pt x="192573" y="293904"/>
                  </a:cubicBezTo>
                  <a:lnTo>
                    <a:pt x="216829" y="316637"/>
                  </a:lnTo>
                  <a:close/>
                  <a:moveTo>
                    <a:pt x="255310" y="245516"/>
                  </a:moveTo>
                  <a:cubicBezTo>
                    <a:pt x="267629" y="231547"/>
                    <a:pt x="276011" y="214274"/>
                    <a:pt x="279059" y="195859"/>
                  </a:cubicBezTo>
                  <a:cubicBezTo>
                    <a:pt x="281218" y="183286"/>
                    <a:pt x="274360" y="172618"/>
                    <a:pt x="263565" y="167030"/>
                  </a:cubicBezTo>
                  <a:cubicBezTo>
                    <a:pt x="247309" y="158648"/>
                    <a:pt x="232577" y="149123"/>
                    <a:pt x="218988" y="136042"/>
                  </a:cubicBezTo>
                  <a:cubicBezTo>
                    <a:pt x="212258" y="143535"/>
                    <a:pt x="205400" y="150012"/>
                    <a:pt x="196510" y="153949"/>
                  </a:cubicBezTo>
                  <a:lnTo>
                    <a:pt x="169713" y="165760"/>
                  </a:lnTo>
                  <a:cubicBezTo>
                    <a:pt x="158029" y="170840"/>
                    <a:pt x="150282" y="182651"/>
                    <a:pt x="152822" y="195859"/>
                  </a:cubicBezTo>
                  <a:cubicBezTo>
                    <a:pt x="156505" y="215798"/>
                    <a:pt x="165522" y="234976"/>
                    <a:pt x="179746" y="249327"/>
                  </a:cubicBezTo>
                  <a:cubicBezTo>
                    <a:pt x="201463" y="271044"/>
                    <a:pt x="234101" y="269266"/>
                    <a:pt x="255183" y="245390"/>
                  </a:cubicBezTo>
                  <a:moveTo>
                    <a:pt x="293791" y="198526"/>
                  </a:moveTo>
                  <a:cubicBezTo>
                    <a:pt x="291251" y="216560"/>
                    <a:pt x="278551" y="242469"/>
                    <a:pt x="265724" y="255041"/>
                  </a:cubicBezTo>
                  <a:cubicBezTo>
                    <a:pt x="264454" y="256311"/>
                    <a:pt x="263057" y="259105"/>
                    <a:pt x="263565" y="260376"/>
                  </a:cubicBezTo>
                  <a:cubicBezTo>
                    <a:pt x="264073" y="261519"/>
                    <a:pt x="266359" y="263424"/>
                    <a:pt x="267629" y="263932"/>
                  </a:cubicBezTo>
                  <a:lnTo>
                    <a:pt x="299252" y="275616"/>
                  </a:lnTo>
                  <a:cubicBezTo>
                    <a:pt x="304205" y="277521"/>
                    <a:pt x="308142" y="279172"/>
                    <a:pt x="313095" y="276632"/>
                  </a:cubicBezTo>
                  <a:cubicBezTo>
                    <a:pt x="316143" y="275108"/>
                    <a:pt x="320461" y="270663"/>
                    <a:pt x="319953" y="266218"/>
                  </a:cubicBezTo>
                  <a:cubicBezTo>
                    <a:pt x="317794" y="250724"/>
                    <a:pt x="297728" y="241072"/>
                    <a:pt x="303697" y="231165"/>
                  </a:cubicBezTo>
                  <a:lnTo>
                    <a:pt x="313857" y="214401"/>
                  </a:lnTo>
                  <a:cubicBezTo>
                    <a:pt x="328207" y="190779"/>
                    <a:pt x="308523" y="174777"/>
                    <a:pt x="303316" y="153314"/>
                  </a:cubicBezTo>
                  <a:lnTo>
                    <a:pt x="296331" y="123977"/>
                  </a:lnTo>
                  <a:cubicBezTo>
                    <a:pt x="290489" y="106832"/>
                    <a:pt x="280964" y="91846"/>
                    <a:pt x="265978" y="81559"/>
                  </a:cubicBezTo>
                  <a:cubicBezTo>
                    <a:pt x="263946" y="80162"/>
                    <a:pt x="259501" y="79273"/>
                    <a:pt x="257977" y="81051"/>
                  </a:cubicBezTo>
                  <a:lnTo>
                    <a:pt x="231307" y="115087"/>
                  </a:lnTo>
                  <a:cubicBezTo>
                    <a:pt x="228132" y="114579"/>
                    <a:pt x="225465" y="111912"/>
                    <a:pt x="224830" y="109372"/>
                  </a:cubicBezTo>
                  <a:cubicBezTo>
                    <a:pt x="224322" y="107340"/>
                    <a:pt x="225846" y="104038"/>
                    <a:pt x="227497" y="102006"/>
                  </a:cubicBezTo>
                  <a:lnTo>
                    <a:pt x="245912" y="78511"/>
                  </a:lnTo>
                  <a:cubicBezTo>
                    <a:pt x="246674" y="77495"/>
                    <a:pt x="247817" y="74701"/>
                    <a:pt x="247182" y="73812"/>
                  </a:cubicBezTo>
                  <a:lnTo>
                    <a:pt x="244388" y="70256"/>
                  </a:lnTo>
                  <a:cubicBezTo>
                    <a:pt x="205527" y="56540"/>
                    <a:pt x="162855" y="72161"/>
                    <a:pt x="143297" y="108610"/>
                  </a:cubicBezTo>
                  <a:cubicBezTo>
                    <a:pt x="137201" y="120294"/>
                    <a:pt x="133264" y="132105"/>
                    <a:pt x="130851" y="145186"/>
                  </a:cubicBezTo>
                  <a:cubicBezTo>
                    <a:pt x="128311" y="158902"/>
                    <a:pt x="123612" y="171602"/>
                    <a:pt x="117770" y="184048"/>
                  </a:cubicBezTo>
                  <a:cubicBezTo>
                    <a:pt x="110150" y="200177"/>
                    <a:pt x="116119" y="214655"/>
                    <a:pt x="127422" y="227990"/>
                  </a:cubicBezTo>
                  <a:cubicBezTo>
                    <a:pt x="138344" y="240944"/>
                    <a:pt x="122215" y="246787"/>
                    <a:pt x="115484" y="260122"/>
                  </a:cubicBezTo>
                  <a:cubicBezTo>
                    <a:pt x="113198" y="264694"/>
                    <a:pt x="113706" y="270028"/>
                    <a:pt x="116627" y="273584"/>
                  </a:cubicBezTo>
                  <a:cubicBezTo>
                    <a:pt x="118913" y="276505"/>
                    <a:pt x="123612" y="279045"/>
                    <a:pt x="127803" y="277394"/>
                  </a:cubicBezTo>
                  <a:lnTo>
                    <a:pt x="154346" y="267107"/>
                  </a:lnTo>
                  <a:cubicBezTo>
                    <a:pt x="159299" y="265202"/>
                    <a:pt x="162474" y="258979"/>
                    <a:pt x="163744" y="253772"/>
                  </a:cubicBezTo>
                  <a:cubicBezTo>
                    <a:pt x="151679" y="236246"/>
                    <a:pt x="142281" y="217830"/>
                    <a:pt x="139487" y="197002"/>
                  </a:cubicBezTo>
                  <a:cubicBezTo>
                    <a:pt x="136693" y="176428"/>
                    <a:pt x="147869" y="159410"/>
                    <a:pt x="166792" y="152425"/>
                  </a:cubicBezTo>
                  <a:cubicBezTo>
                    <a:pt x="178603" y="148107"/>
                    <a:pt x="189906" y="143154"/>
                    <a:pt x="200066" y="135915"/>
                  </a:cubicBezTo>
                  <a:cubicBezTo>
                    <a:pt x="214671" y="125501"/>
                    <a:pt x="211877" y="114071"/>
                    <a:pt x="219750" y="114579"/>
                  </a:cubicBezTo>
                  <a:cubicBezTo>
                    <a:pt x="224322" y="114833"/>
                    <a:pt x="223306" y="121691"/>
                    <a:pt x="231815" y="129692"/>
                  </a:cubicBezTo>
                  <a:cubicBezTo>
                    <a:pt x="243372" y="140487"/>
                    <a:pt x="256326" y="148488"/>
                    <a:pt x="270423" y="155727"/>
                  </a:cubicBezTo>
                  <a:cubicBezTo>
                    <a:pt x="286679" y="164109"/>
                    <a:pt x="296585" y="179476"/>
                    <a:pt x="293918" y="198653"/>
                  </a:cubicBezTo>
                  <a:moveTo>
                    <a:pt x="369736" y="385598"/>
                  </a:moveTo>
                  <a:cubicBezTo>
                    <a:pt x="336843" y="417221"/>
                    <a:pt x="296712" y="437033"/>
                    <a:pt x="252262" y="443891"/>
                  </a:cubicBezTo>
                  <a:cubicBezTo>
                    <a:pt x="177079" y="455448"/>
                    <a:pt x="100626" y="428397"/>
                    <a:pt x="51477" y="370231"/>
                  </a:cubicBezTo>
                  <a:cubicBezTo>
                    <a:pt x="17822" y="330226"/>
                    <a:pt x="1058" y="279934"/>
                    <a:pt x="42" y="227609"/>
                  </a:cubicBezTo>
                  <a:cubicBezTo>
                    <a:pt x="-1101" y="166649"/>
                    <a:pt x="20870" y="107721"/>
                    <a:pt x="63669" y="64541"/>
                  </a:cubicBezTo>
                  <a:cubicBezTo>
                    <a:pt x="131613" y="-3912"/>
                    <a:pt x="238165" y="-19787"/>
                    <a:pt x="323001" y="25933"/>
                  </a:cubicBezTo>
                  <a:cubicBezTo>
                    <a:pt x="381420" y="57429"/>
                    <a:pt x="421552" y="112674"/>
                    <a:pt x="433109" y="178460"/>
                  </a:cubicBezTo>
                  <a:cubicBezTo>
                    <a:pt x="440348" y="220116"/>
                    <a:pt x="437553" y="262788"/>
                    <a:pt x="423838" y="303048"/>
                  </a:cubicBezTo>
                  <a:cubicBezTo>
                    <a:pt x="412916" y="335052"/>
                    <a:pt x="394120" y="362230"/>
                    <a:pt x="369609" y="385725"/>
                  </a:cubicBezTo>
                </a:path>
              </a:pathLst>
            </a:custGeom>
            <a:solidFill>
              <a:srgbClr val="70A83B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30406" y="909656"/>
              <a:ext cx="25591" cy="26119"/>
            </a:xfrm>
            <a:custGeom>
              <a:avLst/>
              <a:gdLst/>
              <a:ahLst/>
              <a:cxnLst/>
              <a:rect l="l" t="t" r="r" b="b"/>
              <a:pathLst>
                <a:path w="25591" h="26119">
                  <a:moveTo>
                    <a:pt x="22830" y="14653"/>
                  </a:moveTo>
                  <a:cubicBezTo>
                    <a:pt x="25751" y="17701"/>
                    <a:pt x="26640" y="21130"/>
                    <a:pt x="24100" y="24051"/>
                  </a:cubicBezTo>
                  <a:cubicBezTo>
                    <a:pt x="21560" y="26972"/>
                    <a:pt x="17242" y="26718"/>
                    <a:pt x="14321" y="23797"/>
                  </a:cubicBezTo>
                  <a:lnTo>
                    <a:pt x="1875" y="11097"/>
                  </a:lnTo>
                  <a:cubicBezTo>
                    <a:pt x="-538" y="8684"/>
                    <a:pt x="-665" y="4620"/>
                    <a:pt x="1748" y="1826"/>
                  </a:cubicBezTo>
                  <a:cubicBezTo>
                    <a:pt x="3907" y="-587"/>
                    <a:pt x="8352" y="-714"/>
                    <a:pt x="11019" y="2080"/>
                  </a:cubicBezTo>
                  <a:close/>
                </a:path>
              </a:pathLst>
            </a:custGeom>
            <a:solidFill>
              <a:srgbClr val="70A83B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33787" y="909830"/>
              <a:ext cx="24859" cy="26385"/>
            </a:xfrm>
            <a:custGeom>
              <a:avLst/>
              <a:gdLst/>
              <a:ahLst/>
              <a:cxnLst/>
              <a:rect l="l" t="t" r="r" b="b"/>
              <a:pathLst>
                <a:path w="24859" h="26385">
                  <a:moveTo>
                    <a:pt x="9364" y="25401"/>
                  </a:moveTo>
                  <a:cubicBezTo>
                    <a:pt x="7332" y="27560"/>
                    <a:pt x="1998" y="25782"/>
                    <a:pt x="855" y="23750"/>
                  </a:cubicBezTo>
                  <a:cubicBezTo>
                    <a:pt x="-796" y="20829"/>
                    <a:pt x="93" y="17527"/>
                    <a:pt x="2252" y="15114"/>
                  </a:cubicBezTo>
                  <a:lnTo>
                    <a:pt x="15714" y="763"/>
                  </a:lnTo>
                  <a:cubicBezTo>
                    <a:pt x="17238" y="-888"/>
                    <a:pt x="22191" y="382"/>
                    <a:pt x="23588" y="2287"/>
                  </a:cubicBezTo>
                  <a:cubicBezTo>
                    <a:pt x="24858" y="3938"/>
                    <a:pt x="25493" y="8637"/>
                    <a:pt x="23969" y="10288"/>
                  </a:cubicBezTo>
                  <a:close/>
                </a:path>
              </a:pathLst>
            </a:custGeom>
            <a:solidFill>
              <a:srgbClr val="70A83B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63134" y="1081790"/>
              <a:ext cx="466807" cy="492564"/>
            </a:xfrm>
            <a:custGeom>
              <a:avLst/>
              <a:gdLst/>
              <a:ahLst/>
              <a:cxnLst/>
              <a:rect l="l" t="t" r="r" b="b"/>
              <a:pathLst>
                <a:path w="466807" h="492564">
                  <a:moveTo>
                    <a:pt x="342500" y="418338"/>
                  </a:moveTo>
                  <a:lnTo>
                    <a:pt x="343262" y="338709"/>
                  </a:lnTo>
                  <a:lnTo>
                    <a:pt x="247124" y="383667"/>
                  </a:lnTo>
                  <a:cubicBezTo>
                    <a:pt x="237091" y="388366"/>
                    <a:pt x="230360" y="388239"/>
                    <a:pt x="220327" y="383667"/>
                  </a:cubicBezTo>
                  <a:lnTo>
                    <a:pt x="121903" y="338836"/>
                  </a:lnTo>
                  <a:cubicBezTo>
                    <a:pt x="121903" y="368681"/>
                    <a:pt x="120252" y="394208"/>
                    <a:pt x="123046" y="420878"/>
                  </a:cubicBezTo>
                  <a:cubicBezTo>
                    <a:pt x="126602" y="435484"/>
                    <a:pt x="144001" y="443358"/>
                    <a:pt x="155685" y="450089"/>
                  </a:cubicBezTo>
                  <a:cubicBezTo>
                    <a:pt x="202548" y="470028"/>
                    <a:pt x="276842" y="469901"/>
                    <a:pt x="320022" y="444120"/>
                  </a:cubicBezTo>
                  <a:cubicBezTo>
                    <a:pt x="328149" y="439294"/>
                    <a:pt x="342246" y="429515"/>
                    <a:pt x="342373" y="418338"/>
                  </a:cubicBezTo>
                  <a:moveTo>
                    <a:pt x="367519" y="451359"/>
                  </a:moveTo>
                  <a:lnTo>
                    <a:pt x="401428" y="451232"/>
                  </a:lnTo>
                  <a:lnTo>
                    <a:pt x="401809" y="367030"/>
                  </a:lnTo>
                  <a:lnTo>
                    <a:pt x="392411" y="356743"/>
                  </a:lnTo>
                  <a:lnTo>
                    <a:pt x="391903" y="296291"/>
                  </a:lnTo>
                  <a:lnTo>
                    <a:pt x="413112" y="285750"/>
                  </a:lnTo>
                  <a:cubicBezTo>
                    <a:pt x="415906" y="284353"/>
                    <a:pt x="418700" y="278638"/>
                    <a:pt x="417938" y="276225"/>
                  </a:cubicBezTo>
                  <a:cubicBezTo>
                    <a:pt x="417303" y="274193"/>
                    <a:pt x="414382" y="271018"/>
                    <a:pt x="411969" y="270002"/>
                  </a:cubicBezTo>
                  <a:lnTo>
                    <a:pt x="242044" y="191516"/>
                  </a:lnTo>
                  <a:cubicBezTo>
                    <a:pt x="236075" y="188722"/>
                    <a:pt x="230233" y="189865"/>
                    <a:pt x="224391" y="192532"/>
                  </a:cubicBezTo>
                  <a:lnTo>
                    <a:pt x="57261" y="269621"/>
                  </a:lnTo>
                  <a:cubicBezTo>
                    <a:pt x="53451" y="271399"/>
                    <a:pt x="49387" y="274701"/>
                    <a:pt x="49387" y="277749"/>
                  </a:cubicBezTo>
                  <a:cubicBezTo>
                    <a:pt x="49260" y="280162"/>
                    <a:pt x="52689" y="285242"/>
                    <a:pt x="55229" y="286512"/>
                  </a:cubicBezTo>
                  <a:lnTo>
                    <a:pt x="223248" y="364363"/>
                  </a:lnTo>
                  <a:cubicBezTo>
                    <a:pt x="231249" y="368046"/>
                    <a:pt x="236329" y="368046"/>
                    <a:pt x="244203" y="364363"/>
                  </a:cubicBezTo>
                  <a:lnTo>
                    <a:pt x="375774" y="302895"/>
                  </a:lnTo>
                  <a:lnTo>
                    <a:pt x="376028" y="357251"/>
                  </a:lnTo>
                  <a:cubicBezTo>
                    <a:pt x="370821" y="360680"/>
                    <a:pt x="367392" y="365760"/>
                    <a:pt x="367392" y="370967"/>
                  </a:cubicBezTo>
                  <a:close/>
                  <a:moveTo>
                    <a:pt x="381743" y="437770"/>
                  </a:moveTo>
                  <a:cubicBezTo>
                    <a:pt x="287002" y="519177"/>
                    <a:pt x="149843" y="507620"/>
                    <a:pt x="67040" y="418085"/>
                  </a:cubicBezTo>
                  <a:cubicBezTo>
                    <a:pt x="-28717" y="314579"/>
                    <a:pt x="-20843" y="150495"/>
                    <a:pt x="83931" y="57530"/>
                  </a:cubicBezTo>
                  <a:cubicBezTo>
                    <a:pt x="140445" y="7365"/>
                    <a:pt x="215374" y="-11939"/>
                    <a:pt x="292844" y="7365"/>
                  </a:cubicBezTo>
                  <a:cubicBezTo>
                    <a:pt x="356724" y="23240"/>
                    <a:pt x="414763" y="70866"/>
                    <a:pt x="443718" y="136144"/>
                  </a:cubicBezTo>
                  <a:cubicBezTo>
                    <a:pt x="488930" y="237871"/>
                    <a:pt x="467467" y="364363"/>
                    <a:pt x="381743" y="437897"/>
                  </a:cubicBezTo>
                </a:path>
              </a:pathLst>
            </a:custGeom>
            <a:solidFill>
              <a:srgbClr val="A01127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3551272" y="604561"/>
            <a:ext cx="1823104" cy="1749352"/>
            <a:chOff x="0" y="0"/>
            <a:chExt cx="2430805" cy="2332469"/>
          </a:xfrm>
        </p:grpSpPr>
        <p:sp>
          <p:nvSpPr>
            <p:cNvPr id="21" name="Freeform 21"/>
            <p:cNvSpPr/>
            <p:nvPr/>
          </p:nvSpPr>
          <p:spPr>
            <a:xfrm>
              <a:off x="63500" y="1184313"/>
              <a:ext cx="1253362" cy="1084638"/>
            </a:xfrm>
            <a:custGeom>
              <a:avLst/>
              <a:gdLst/>
              <a:ahLst/>
              <a:cxnLst/>
              <a:rect l="l" t="t" r="r" b="b"/>
              <a:pathLst>
                <a:path w="1253362" h="1084638">
                  <a:moveTo>
                    <a:pt x="721740" y="1071330"/>
                  </a:moveTo>
                  <a:cubicBezTo>
                    <a:pt x="775715" y="956522"/>
                    <a:pt x="875664" y="951950"/>
                    <a:pt x="991361" y="974302"/>
                  </a:cubicBezTo>
                  <a:cubicBezTo>
                    <a:pt x="748156" y="690838"/>
                    <a:pt x="488314" y="1109302"/>
                    <a:pt x="203073" y="852509"/>
                  </a:cubicBezTo>
                  <a:cubicBezTo>
                    <a:pt x="370840" y="703284"/>
                    <a:pt x="580643" y="759418"/>
                    <a:pt x="789304" y="838666"/>
                  </a:cubicBezTo>
                  <a:cubicBezTo>
                    <a:pt x="729487" y="761958"/>
                    <a:pt x="654557" y="719159"/>
                    <a:pt x="581659" y="661501"/>
                  </a:cubicBezTo>
                  <a:cubicBezTo>
                    <a:pt x="476631" y="578444"/>
                    <a:pt x="169418" y="714460"/>
                    <a:pt x="0" y="490814"/>
                  </a:cubicBezTo>
                  <a:cubicBezTo>
                    <a:pt x="201549" y="356702"/>
                    <a:pt x="341503" y="507959"/>
                    <a:pt x="526668" y="574634"/>
                  </a:cubicBezTo>
                  <a:cubicBezTo>
                    <a:pt x="376428" y="379562"/>
                    <a:pt x="150622" y="232877"/>
                    <a:pt x="247777" y="595"/>
                  </a:cubicBezTo>
                  <a:cubicBezTo>
                    <a:pt x="381127" y="-12232"/>
                    <a:pt x="489204" y="185252"/>
                    <a:pt x="486791" y="316824"/>
                  </a:cubicBezTo>
                  <a:cubicBezTo>
                    <a:pt x="483997" y="466049"/>
                    <a:pt x="554989" y="574888"/>
                    <a:pt x="678433" y="659596"/>
                  </a:cubicBezTo>
                  <a:cubicBezTo>
                    <a:pt x="610361" y="495005"/>
                    <a:pt x="566673" y="339811"/>
                    <a:pt x="660399" y="183601"/>
                  </a:cubicBezTo>
                  <a:cubicBezTo>
                    <a:pt x="870584" y="439760"/>
                    <a:pt x="556005" y="739987"/>
                    <a:pt x="997076" y="891117"/>
                  </a:cubicBezTo>
                  <a:cubicBezTo>
                    <a:pt x="923797" y="760434"/>
                    <a:pt x="884681" y="625560"/>
                    <a:pt x="992885" y="501355"/>
                  </a:cubicBezTo>
                  <a:cubicBezTo>
                    <a:pt x="1107185" y="618321"/>
                    <a:pt x="1079880" y="767673"/>
                    <a:pt x="1040256" y="922613"/>
                  </a:cubicBezTo>
                  <a:lnTo>
                    <a:pt x="1253362" y="1025737"/>
                  </a:lnTo>
                  <a:cubicBezTo>
                    <a:pt x="1165605" y="1049612"/>
                    <a:pt x="1099819" y="1006178"/>
                    <a:pt x="1021333" y="995257"/>
                  </a:cubicBezTo>
                  <a:cubicBezTo>
                    <a:pt x="928115" y="1055962"/>
                    <a:pt x="849121" y="1110699"/>
                    <a:pt x="721867" y="1071330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1311671" y="442227"/>
              <a:ext cx="724952" cy="779999"/>
            </a:xfrm>
            <a:custGeom>
              <a:avLst/>
              <a:gdLst/>
              <a:ahLst/>
              <a:cxnLst/>
              <a:rect l="l" t="t" r="r" b="b"/>
              <a:pathLst>
                <a:path w="724952" h="779999">
                  <a:moveTo>
                    <a:pt x="390381" y="447025"/>
                  </a:moveTo>
                  <a:cubicBezTo>
                    <a:pt x="427338" y="417434"/>
                    <a:pt x="422766" y="369936"/>
                    <a:pt x="406891" y="345679"/>
                  </a:cubicBezTo>
                  <a:cubicBezTo>
                    <a:pt x="387968" y="316596"/>
                    <a:pt x="359901" y="274687"/>
                    <a:pt x="297671" y="295895"/>
                  </a:cubicBezTo>
                  <a:cubicBezTo>
                    <a:pt x="318246" y="323962"/>
                    <a:pt x="337804" y="336281"/>
                    <a:pt x="346058" y="350251"/>
                  </a:cubicBezTo>
                  <a:cubicBezTo>
                    <a:pt x="360282" y="374381"/>
                    <a:pt x="346058" y="389875"/>
                    <a:pt x="334121" y="401432"/>
                  </a:cubicBezTo>
                  <a:cubicBezTo>
                    <a:pt x="319389" y="415783"/>
                    <a:pt x="271890" y="428483"/>
                    <a:pt x="247887" y="404353"/>
                  </a:cubicBezTo>
                  <a:cubicBezTo>
                    <a:pt x="202548" y="358760"/>
                    <a:pt x="200517" y="301864"/>
                    <a:pt x="229218" y="259447"/>
                  </a:cubicBezTo>
                  <a:cubicBezTo>
                    <a:pt x="259698" y="214362"/>
                    <a:pt x="321421" y="187438"/>
                    <a:pt x="390508" y="199884"/>
                  </a:cubicBezTo>
                  <a:cubicBezTo>
                    <a:pt x="481948" y="216394"/>
                    <a:pt x="522588" y="291196"/>
                    <a:pt x="533637" y="364729"/>
                  </a:cubicBezTo>
                  <a:cubicBezTo>
                    <a:pt x="546083" y="448295"/>
                    <a:pt x="510777" y="537195"/>
                    <a:pt x="424925" y="581137"/>
                  </a:cubicBezTo>
                  <a:cubicBezTo>
                    <a:pt x="270112" y="660258"/>
                    <a:pt x="104759" y="599552"/>
                    <a:pt x="25638" y="441691"/>
                  </a:cubicBezTo>
                  <a:cubicBezTo>
                    <a:pt x="-35449" y="319644"/>
                    <a:pt x="14208" y="141591"/>
                    <a:pt x="157718" y="53453"/>
                  </a:cubicBezTo>
                  <a:cubicBezTo>
                    <a:pt x="337549" y="-56910"/>
                    <a:pt x="562974" y="12940"/>
                    <a:pt x="663685" y="177659"/>
                  </a:cubicBezTo>
                  <a:cubicBezTo>
                    <a:pt x="772397" y="355204"/>
                    <a:pt x="734551" y="583042"/>
                    <a:pt x="565133" y="708772"/>
                  </a:cubicBezTo>
                  <a:cubicBezTo>
                    <a:pt x="416416" y="819134"/>
                    <a:pt x="119364" y="813165"/>
                    <a:pt x="35163" y="605902"/>
                  </a:cubicBezTo>
                  <a:cubicBezTo>
                    <a:pt x="262238" y="727314"/>
                    <a:pt x="523477" y="710550"/>
                    <a:pt x="608567" y="485506"/>
                  </a:cubicBezTo>
                  <a:cubicBezTo>
                    <a:pt x="654033" y="365491"/>
                    <a:pt x="604122" y="240778"/>
                    <a:pt x="522969" y="172325"/>
                  </a:cubicBezTo>
                  <a:cubicBezTo>
                    <a:pt x="430005" y="93966"/>
                    <a:pt x="294370" y="88378"/>
                    <a:pt x="195183" y="178802"/>
                  </a:cubicBezTo>
                  <a:cubicBezTo>
                    <a:pt x="124444" y="243318"/>
                    <a:pt x="100441" y="341361"/>
                    <a:pt x="157845" y="418450"/>
                  </a:cubicBezTo>
                  <a:cubicBezTo>
                    <a:pt x="201279" y="476743"/>
                    <a:pt x="304402" y="515732"/>
                    <a:pt x="390381" y="446771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164374" y="214884"/>
              <a:ext cx="229678" cy="281949"/>
            </a:xfrm>
            <a:custGeom>
              <a:avLst/>
              <a:gdLst/>
              <a:ahLst/>
              <a:cxnLst/>
              <a:rect l="l" t="t" r="r" b="b"/>
              <a:pathLst>
                <a:path w="229678" h="281949">
                  <a:moveTo>
                    <a:pt x="228053" y="224535"/>
                  </a:moveTo>
                  <a:cubicBezTo>
                    <a:pt x="238594" y="261111"/>
                    <a:pt x="195033" y="284733"/>
                    <a:pt x="179412" y="281685"/>
                  </a:cubicBezTo>
                  <a:cubicBezTo>
                    <a:pt x="147535" y="275589"/>
                    <a:pt x="-30011" y="106298"/>
                    <a:pt x="4406" y="0"/>
                  </a:cubicBezTo>
                  <a:cubicBezTo>
                    <a:pt x="115785" y="9144"/>
                    <a:pt x="198462" y="122300"/>
                    <a:pt x="228053" y="224408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510577" y="63500"/>
              <a:ext cx="122899" cy="322995"/>
            </a:xfrm>
            <a:custGeom>
              <a:avLst/>
              <a:gdLst/>
              <a:ahLst/>
              <a:cxnLst/>
              <a:rect l="l" t="t" r="r" b="b"/>
              <a:pathLst>
                <a:path w="122899" h="322995">
                  <a:moveTo>
                    <a:pt x="111719" y="297306"/>
                  </a:moveTo>
                  <a:cubicBezTo>
                    <a:pt x="104861" y="325246"/>
                    <a:pt x="47838" y="328294"/>
                    <a:pt x="33995" y="316483"/>
                  </a:cubicBezTo>
                  <a:cubicBezTo>
                    <a:pt x="8595" y="294766"/>
                    <a:pt x="-40172" y="45720"/>
                    <a:pt x="62951" y="0"/>
                  </a:cubicBezTo>
                  <a:cubicBezTo>
                    <a:pt x="122641" y="80518"/>
                    <a:pt x="135341" y="200278"/>
                    <a:pt x="111719" y="297306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132458" y="1134949"/>
              <a:ext cx="229806" cy="248709"/>
            </a:xfrm>
            <a:custGeom>
              <a:avLst/>
              <a:gdLst/>
              <a:ahLst/>
              <a:cxnLst/>
              <a:rect l="l" t="t" r="r" b="b"/>
              <a:pathLst>
                <a:path w="229806" h="248709">
                  <a:moveTo>
                    <a:pt x="224409" y="17320"/>
                  </a:moveTo>
                  <a:cubicBezTo>
                    <a:pt x="260604" y="89075"/>
                    <a:pt x="106807" y="269795"/>
                    <a:pt x="0" y="246681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926083" y="887273"/>
              <a:ext cx="329565" cy="150201"/>
            </a:xfrm>
            <a:custGeom>
              <a:avLst/>
              <a:gdLst/>
              <a:ahLst/>
              <a:cxnLst/>
              <a:rect l="l" t="t" r="r" b="b"/>
              <a:pathLst>
                <a:path w="329565" h="150201">
                  <a:moveTo>
                    <a:pt x="329565" y="42492"/>
                  </a:moveTo>
                  <a:cubicBezTo>
                    <a:pt x="225171" y="140663"/>
                    <a:pt x="116078" y="166317"/>
                    <a:pt x="0" y="141171"/>
                  </a:cubicBezTo>
                  <a:cubicBezTo>
                    <a:pt x="54610" y="11885"/>
                    <a:pt x="231648" y="-46027"/>
                    <a:pt x="329565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926718" y="550729"/>
              <a:ext cx="318605" cy="169333"/>
            </a:xfrm>
            <a:custGeom>
              <a:avLst/>
              <a:gdLst/>
              <a:ahLst/>
              <a:cxnLst/>
              <a:rect l="l" t="t" r="r" b="b"/>
              <a:pathLst>
                <a:path w="318605" h="169333">
                  <a:moveTo>
                    <a:pt x="316611" y="118433"/>
                  </a:moveTo>
                  <a:cubicBezTo>
                    <a:pt x="326771" y="133546"/>
                    <a:pt x="295275" y="166566"/>
                    <a:pt x="286004" y="168852"/>
                  </a:cubicBezTo>
                  <a:cubicBezTo>
                    <a:pt x="260858" y="175202"/>
                    <a:pt x="28448" y="118179"/>
                    <a:pt x="0" y="26358"/>
                  </a:cubicBezTo>
                  <a:cubicBezTo>
                    <a:pt x="114681" y="-37650"/>
                    <a:pt x="252603" y="23437"/>
                    <a:pt x="316611" y="118306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1501882" y="1243836"/>
              <a:ext cx="114701" cy="311247"/>
            </a:xfrm>
            <a:custGeom>
              <a:avLst/>
              <a:gdLst/>
              <a:ahLst/>
              <a:cxnLst/>
              <a:rect l="l" t="t" r="r" b="b"/>
              <a:pathLst>
                <a:path w="114701" h="311247">
                  <a:moveTo>
                    <a:pt x="96157" y="307593"/>
                  </a:moveTo>
                  <a:cubicBezTo>
                    <a:pt x="66440" y="312546"/>
                    <a:pt x="46119" y="312546"/>
                    <a:pt x="17036" y="307085"/>
                  </a:cubicBezTo>
                  <a:cubicBezTo>
                    <a:pt x="-11284" y="195325"/>
                    <a:pt x="-12427" y="78231"/>
                    <a:pt x="77615" y="0"/>
                  </a:cubicBezTo>
                  <a:cubicBezTo>
                    <a:pt x="130066" y="104012"/>
                    <a:pt x="117747" y="204342"/>
                    <a:pt x="96157" y="307593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003169" y="1053181"/>
              <a:ext cx="258064" cy="169331"/>
            </a:xfrm>
            <a:custGeom>
              <a:avLst/>
              <a:gdLst/>
              <a:ahLst/>
              <a:cxnLst/>
              <a:rect l="l" t="t" r="r" b="b"/>
              <a:pathLst>
                <a:path w="258064" h="169331">
                  <a:moveTo>
                    <a:pt x="258064" y="163858"/>
                  </a:moveTo>
                  <a:cubicBezTo>
                    <a:pt x="152273" y="190019"/>
                    <a:pt x="40259" y="119535"/>
                    <a:pt x="0" y="13490"/>
                  </a:cubicBezTo>
                  <a:cubicBezTo>
                    <a:pt x="103886" y="-29182"/>
                    <a:pt x="221488" y="31651"/>
                    <a:pt x="258064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1799219" y="175514"/>
              <a:ext cx="172818" cy="263466"/>
            </a:xfrm>
            <a:custGeom>
              <a:avLst/>
              <a:gdLst/>
              <a:ahLst/>
              <a:cxnLst/>
              <a:rect l="l" t="t" r="r" b="b"/>
              <a:pathLst>
                <a:path w="172818" h="263466">
                  <a:moveTo>
                    <a:pt x="172581" y="0"/>
                  </a:moveTo>
                  <a:cubicBezTo>
                    <a:pt x="178423" y="124078"/>
                    <a:pt x="74918" y="305688"/>
                    <a:pt x="16498" y="254634"/>
                  </a:cubicBezTo>
                  <a:cubicBezTo>
                    <a:pt x="-39001" y="206120"/>
                    <a:pt x="53709" y="6477"/>
                    <a:pt x="172581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1811611" y="1231898"/>
              <a:ext cx="144408" cy="284733"/>
            </a:xfrm>
            <a:custGeom>
              <a:avLst/>
              <a:gdLst/>
              <a:ahLst/>
              <a:cxnLst/>
              <a:rect l="l" t="t" r="r" b="b"/>
              <a:pathLst>
                <a:path w="144408" h="284733">
                  <a:moveTo>
                    <a:pt x="129201" y="284733"/>
                  </a:moveTo>
                  <a:cubicBezTo>
                    <a:pt x="30395" y="224154"/>
                    <a:pt x="-7832" y="123951"/>
                    <a:pt x="1312" y="0"/>
                  </a:cubicBezTo>
                  <a:cubicBezTo>
                    <a:pt x="111548" y="42291"/>
                    <a:pt x="175429" y="159257"/>
                    <a:pt x="129201" y="284733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014272" y="471216"/>
              <a:ext cx="257756" cy="166196"/>
            </a:xfrm>
            <a:custGeom>
              <a:avLst/>
              <a:gdLst/>
              <a:ahLst/>
              <a:cxnLst/>
              <a:rect l="l" t="t" r="r" b="b"/>
              <a:pathLst>
                <a:path w="257756" h="166196">
                  <a:moveTo>
                    <a:pt x="257756" y="19765"/>
                  </a:moveTo>
                  <a:cubicBezTo>
                    <a:pt x="182064" y="101172"/>
                    <a:pt x="115262" y="128477"/>
                    <a:pt x="43761" y="166196"/>
                  </a:cubicBezTo>
                  <a:cubicBezTo>
                    <a:pt x="22171" y="164545"/>
                    <a:pt x="-5896" y="119333"/>
                    <a:pt x="1089" y="100918"/>
                  </a:cubicBezTo>
                  <a:cubicBezTo>
                    <a:pt x="22044" y="44911"/>
                    <a:pt x="171015" y="-38401"/>
                    <a:pt x="257756" y="19765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073908" y="779759"/>
              <a:ext cx="293370" cy="110274"/>
            </a:xfrm>
            <a:custGeom>
              <a:avLst/>
              <a:gdLst/>
              <a:ahLst/>
              <a:cxnLst/>
              <a:rect l="l" t="t" r="r" b="b"/>
              <a:pathLst>
                <a:path w="293370" h="110274">
                  <a:moveTo>
                    <a:pt x="293370" y="79267"/>
                  </a:moveTo>
                  <a:cubicBezTo>
                    <a:pt x="208153" y="122574"/>
                    <a:pt x="90170" y="125114"/>
                    <a:pt x="0" y="57296"/>
                  </a:cubicBezTo>
                  <a:cubicBezTo>
                    <a:pt x="71501" y="-19538"/>
                    <a:pt x="199771" y="-25634"/>
                    <a:pt x="293370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5749509" y="1757324"/>
            <a:ext cx="6077045" cy="643366"/>
            <a:chOff x="0" y="0"/>
            <a:chExt cx="8102727" cy="857822"/>
          </a:xfrm>
        </p:grpSpPr>
        <p:sp>
          <p:nvSpPr>
            <p:cNvPr id="35" name="Freeform 35"/>
            <p:cNvSpPr/>
            <p:nvPr/>
          </p:nvSpPr>
          <p:spPr>
            <a:xfrm>
              <a:off x="4782820" y="295910"/>
              <a:ext cx="569468" cy="238279"/>
            </a:xfrm>
            <a:custGeom>
              <a:avLst/>
              <a:gdLst/>
              <a:ahLst/>
              <a:cxnLst/>
              <a:rect l="l" t="t" r="r" b="b"/>
              <a:pathLst>
                <a:path w="569468" h="238279">
                  <a:moveTo>
                    <a:pt x="569467" y="222631"/>
                  </a:moveTo>
                  <a:cubicBezTo>
                    <a:pt x="371348" y="250825"/>
                    <a:pt x="201168" y="233172"/>
                    <a:pt x="0" y="228854"/>
                  </a:cubicBezTo>
                  <a:lnTo>
                    <a:pt x="302260" y="0"/>
                  </a:lnTo>
                  <a:close/>
                </a:path>
              </a:pathLst>
            </a:custGeom>
            <a:solidFill>
              <a:srgbClr val="D4997D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462153" y="327279"/>
              <a:ext cx="483870" cy="206121"/>
            </a:xfrm>
            <a:custGeom>
              <a:avLst/>
              <a:gdLst/>
              <a:ahLst/>
              <a:cxnLst/>
              <a:rect l="l" t="t" r="r" b="b"/>
              <a:pathLst>
                <a:path w="483870" h="206121">
                  <a:moveTo>
                    <a:pt x="483870" y="204851"/>
                  </a:moveTo>
                  <a:lnTo>
                    <a:pt x="0" y="206121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CC8769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1919732" y="341503"/>
              <a:ext cx="396113" cy="188087"/>
            </a:xfrm>
            <a:custGeom>
              <a:avLst/>
              <a:gdLst/>
              <a:ahLst/>
              <a:cxnLst/>
              <a:rect l="l" t="t" r="r" b="b"/>
              <a:pathLst>
                <a:path w="396113" h="188087">
                  <a:moveTo>
                    <a:pt x="396113" y="182880"/>
                  </a:moveTo>
                  <a:lnTo>
                    <a:pt x="0" y="188087"/>
                  </a:lnTo>
                  <a:cubicBezTo>
                    <a:pt x="53975" y="99822"/>
                    <a:pt x="108839" y="66040"/>
                    <a:pt x="175133" y="0"/>
                  </a:cubicBezTo>
                  <a:cubicBezTo>
                    <a:pt x="251587" y="42418"/>
                    <a:pt x="311023" y="80772"/>
                    <a:pt x="396113" y="182880"/>
                  </a:cubicBezTo>
                </a:path>
              </a:pathLst>
            </a:custGeom>
            <a:solidFill>
              <a:srgbClr val="D09578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1196213" y="335153"/>
              <a:ext cx="417195" cy="201041"/>
            </a:xfrm>
            <a:custGeom>
              <a:avLst/>
              <a:gdLst/>
              <a:ahLst/>
              <a:cxnLst/>
              <a:rect l="l" t="t" r="r" b="b"/>
              <a:pathLst>
                <a:path w="417195" h="201041">
                  <a:moveTo>
                    <a:pt x="417195" y="201041"/>
                  </a:moveTo>
                  <a:lnTo>
                    <a:pt x="0" y="194437"/>
                  </a:lnTo>
                  <a:lnTo>
                    <a:pt x="215011" y="0"/>
                  </a:lnTo>
                  <a:close/>
                </a:path>
              </a:pathLst>
            </a:custGeom>
            <a:solidFill>
              <a:srgbClr val="D19476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6372097" y="314325"/>
              <a:ext cx="474853" cy="219388"/>
            </a:xfrm>
            <a:custGeom>
              <a:avLst/>
              <a:gdLst/>
              <a:ahLst/>
              <a:cxnLst/>
              <a:rect l="l" t="t" r="r" b="b"/>
              <a:pathLst>
                <a:path w="474853" h="219388">
                  <a:moveTo>
                    <a:pt x="474853" y="195834"/>
                  </a:moveTo>
                  <a:cubicBezTo>
                    <a:pt x="305689" y="220472"/>
                    <a:pt x="169926" y="232029"/>
                    <a:pt x="0" y="199009"/>
                  </a:cubicBezTo>
                  <a:lnTo>
                    <a:pt x="224536" y="0"/>
                  </a:lnTo>
                  <a:close/>
                </a:path>
              </a:pathLst>
            </a:custGeom>
            <a:solidFill>
              <a:srgbClr val="D6997B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2583053" y="342932"/>
              <a:ext cx="382762" cy="183229"/>
            </a:xfrm>
            <a:custGeom>
              <a:avLst/>
              <a:gdLst/>
              <a:ahLst/>
              <a:cxnLst/>
              <a:rect l="l" t="t" r="r" b="b"/>
              <a:pathLst>
                <a:path w="382762" h="183229">
                  <a:moveTo>
                    <a:pt x="296672" y="93440"/>
                  </a:moveTo>
                  <a:cubicBezTo>
                    <a:pt x="315849" y="39592"/>
                    <a:pt x="338582" y="76295"/>
                    <a:pt x="348742" y="85058"/>
                  </a:cubicBezTo>
                  <a:cubicBezTo>
                    <a:pt x="365379" y="99663"/>
                    <a:pt x="391922" y="135604"/>
                    <a:pt x="379603" y="181197"/>
                  </a:cubicBezTo>
                  <a:lnTo>
                    <a:pt x="0" y="183229"/>
                  </a:lnTo>
                  <a:lnTo>
                    <a:pt x="197231" y="5810"/>
                  </a:lnTo>
                  <a:cubicBezTo>
                    <a:pt x="225425" y="-12605"/>
                    <a:pt x="258699" y="15589"/>
                    <a:pt x="235712" y="50641"/>
                  </a:cubicBezTo>
                  <a:cubicBezTo>
                    <a:pt x="223393" y="69310"/>
                    <a:pt x="212090" y="90900"/>
                    <a:pt x="216154" y="103092"/>
                  </a:cubicBezTo>
                  <a:cubicBezTo>
                    <a:pt x="224155" y="127095"/>
                    <a:pt x="277241" y="147669"/>
                    <a:pt x="296672" y="93313"/>
                  </a:cubicBezTo>
                </a:path>
              </a:pathLst>
            </a:custGeom>
            <a:solidFill>
              <a:srgbClr val="D79B7D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4029075" y="313944"/>
              <a:ext cx="482727" cy="213540"/>
            </a:xfrm>
            <a:custGeom>
              <a:avLst/>
              <a:gdLst/>
              <a:ahLst/>
              <a:cxnLst/>
              <a:rect l="l" t="t" r="r" b="b"/>
              <a:pathLst>
                <a:path w="482727" h="213540">
                  <a:moveTo>
                    <a:pt x="171322" y="177292"/>
                  </a:moveTo>
                  <a:cubicBezTo>
                    <a:pt x="238378" y="149606"/>
                    <a:pt x="284861" y="154559"/>
                    <a:pt x="316357" y="200660"/>
                  </a:cubicBezTo>
                  <a:cubicBezTo>
                    <a:pt x="191388" y="216281"/>
                    <a:pt x="120522" y="219456"/>
                    <a:pt x="0" y="200279"/>
                  </a:cubicBezTo>
                  <a:lnTo>
                    <a:pt x="224536" y="0"/>
                  </a:lnTo>
                  <a:lnTo>
                    <a:pt x="482726" y="192405"/>
                  </a:lnTo>
                  <a:cubicBezTo>
                    <a:pt x="343915" y="271653"/>
                    <a:pt x="294258" y="47625"/>
                    <a:pt x="213868" y="96647"/>
                  </a:cubicBezTo>
                  <a:cubicBezTo>
                    <a:pt x="193294" y="109220"/>
                    <a:pt x="152272" y="144272"/>
                    <a:pt x="171322" y="177292"/>
                  </a:cubicBezTo>
                </a:path>
              </a:pathLst>
            </a:custGeom>
            <a:solidFill>
              <a:srgbClr val="CE8968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5650483" y="338455"/>
              <a:ext cx="420116" cy="184219"/>
            </a:xfrm>
            <a:custGeom>
              <a:avLst/>
              <a:gdLst/>
              <a:ahLst/>
              <a:cxnLst/>
              <a:rect l="l" t="t" r="r" b="b"/>
              <a:pathLst>
                <a:path w="420116" h="184219">
                  <a:moveTo>
                    <a:pt x="187452" y="180086"/>
                  </a:moveTo>
                  <a:cubicBezTo>
                    <a:pt x="190119" y="138176"/>
                    <a:pt x="231267" y="139065"/>
                    <a:pt x="247777" y="141732"/>
                  </a:cubicBezTo>
                  <a:cubicBezTo>
                    <a:pt x="266700" y="144780"/>
                    <a:pt x="263779" y="112522"/>
                    <a:pt x="241173" y="99695"/>
                  </a:cubicBezTo>
                  <a:cubicBezTo>
                    <a:pt x="161925" y="54864"/>
                    <a:pt x="132334" y="232283"/>
                    <a:pt x="0" y="171323"/>
                  </a:cubicBezTo>
                  <a:cubicBezTo>
                    <a:pt x="64135" y="100330"/>
                    <a:pt x="121158" y="41148"/>
                    <a:pt x="211201" y="0"/>
                  </a:cubicBezTo>
                  <a:lnTo>
                    <a:pt x="420116" y="171069"/>
                  </a:lnTo>
                  <a:close/>
                </a:path>
              </a:pathLst>
            </a:custGeom>
            <a:solidFill>
              <a:srgbClr val="CD8666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3342258" y="336804"/>
              <a:ext cx="419735" cy="190977"/>
            </a:xfrm>
            <a:custGeom>
              <a:avLst/>
              <a:gdLst/>
              <a:ahLst/>
              <a:cxnLst/>
              <a:rect l="l" t="t" r="r" b="b"/>
              <a:pathLst>
                <a:path w="419735" h="190977">
                  <a:moveTo>
                    <a:pt x="205360" y="90678"/>
                  </a:moveTo>
                  <a:cubicBezTo>
                    <a:pt x="152147" y="115570"/>
                    <a:pt x="92711" y="238506"/>
                    <a:pt x="0" y="170942"/>
                  </a:cubicBezTo>
                  <a:lnTo>
                    <a:pt x="205741" y="0"/>
                  </a:lnTo>
                  <a:lnTo>
                    <a:pt x="419736" y="171069"/>
                  </a:lnTo>
                  <a:cubicBezTo>
                    <a:pt x="325248" y="218186"/>
                    <a:pt x="282575" y="134874"/>
                    <a:pt x="205360" y="90678"/>
                  </a:cubicBezTo>
                </a:path>
              </a:pathLst>
            </a:custGeom>
            <a:solidFill>
              <a:srgbClr val="CD8766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7139431" y="336931"/>
              <a:ext cx="340741" cy="192552"/>
            </a:xfrm>
            <a:custGeom>
              <a:avLst/>
              <a:gdLst/>
              <a:ahLst/>
              <a:cxnLst/>
              <a:rect l="l" t="t" r="r" b="b"/>
              <a:pathLst>
                <a:path w="340741" h="192552">
                  <a:moveTo>
                    <a:pt x="340741" y="179451"/>
                  </a:moveTo>
                  <a:cubicBezTo>
                    <a:pt x="222250" y="187960"/>
                    <a:pt x="136652" y="207645"/>
                    <a:pt x="0" y="171831"/>
                  </a:cubicBezTo>
                  <a:cubicBezTo>
                    <a:pt x="82931" y="120523"/>
                    <a:pt x="141732" y="101092"/>
                    <a:pt x="171069" y="0"/>
                  </a:cubicBezTo>
                  <a:close/>
                </a:path>
              </a:pathLst>
            </a:custGeom>
            <a:solidFill>
              <a:srgbClr val="CF8C6C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6604888" y="226187"/>
              <a:ext cx="1434464" cy="313182"/>
            </a:xfrm>
            <a:custGeom>
              <a:avLst/>
              <a:gdLst/>
              <a:ahLst/>
              <a:cxnLst/>
              <a:rect l="l" t="t" r="r" b="b"/>
              <a:pathLst>
                <a:path w="1434464" h="313182">
                  <a:moveTo>
                    <a:pt x="1070230" y="284353"/>
                  </a:moveTo>
                  <a:lnTo>
                    <a:pt x="1272286" y="66294"/>
                  </a:lnTo>
                  <a:cubicBezTo>
                    <a:pt x="1264667" y="57658"/>
                    <a:pt x="1244600" y="55245"/>
                    <a:pt x="1235584" y="63373"/>
                  </a:cubicBezTo>
                  <a:lnTo>
                    <a:pt x="978408" y="298196"/>
                  </a:lnTo>
                  <a:lnTo>
                    <a:pt x="702945" y="43942"/>
                  </a:lnTo>
                  <a:lnTo>
                    <a:pt x="405638" y="313182"/>
                  </a:lnTo>
                  <a:cubicBezTo>
                    <a:pt x="261747" y="225933"/>
                    <a:pt x="133477" y="135255"/>
                    <a:pt x="0" y="5588"/>
                  </a:cubicBezTo>
                  <a:lnTo>
                    <a:pt x="1434465" y="0"/>
                  </a:lnTo>
                  <a:lnTo>
                    <a:pt x="1203579" y="242570"/>
                  </a:lnTo>
                  <a:cubicBezTo>
                    <a:pt x="1274191" y="266700"/>
                    <a:pt x="1344676" y="248666"/>
                    <a:pt x="1406779" y="250825"/>
                  </a:cubicBezTo>
                  <a:cubicBezTo>
                    <a:pt x="1422146" y="262001"/>
                    <a:pt x="1425829" y="277622"/>
                    <a:pt x="1426210" y="283972"/>
                  </a:cubicBezTo>
                  <a:cubicBezTo>
                    <a:pt x="1322070" y="305562"/>
                    <a:pt x="1228217" y="306705"/>
                    <a:pt x="1070356" y="284226"/>
                  </a:cubicBezTo>
                </a:path>
              </a:pathLst>
            </a:custGeom>
            <a:solidFill>
              <a:srgbClr val="CB8263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6843267" y="288655"/>
              <a:ext cx="316230" cy="145939"/>
            </a:xfrm>
            <a:custGeom>
              <a:avLst/>
              <a:gdLst/>
              <a:ahLst/>
              <a:cxnLst/>
              <a:rect l="l" t="t" r="r" b="b"/>
              <a:pathLst>
                <a:path w="316230" h="145939">
                  <a:moveTo>
                    <a:pt x="316230" y="29480"/>
                  </a:moveTo>
                  <a:lnTo>
                    <a:pt x="170561" y="145939"/>
                  </a:lnTo>
                  <a:cubicBezTo>
                    <a:pt x="95758" y="111141"/>
                    <a:pt x="49403" y="60722"/>
                    <a:pt x="0" y="4715"/>
                  </a:cubicBezTo>
                  <a:cubicBezTo>
                    <a:pt x="63246" y="-10017"/>
                    <a:pt x="108839" y="10557"/>
                    <a:pt x="150749" y="55515"/>
                  </a:cubicBezTo>
                  <a:cubicBezTo>
                    <a:pt x="203327" y="59960"/>
                    <a:pt x="233553" y="28464"/>
                    <a:pt x="316230" y="29480"/>
                  </a:cubicBezTo>
                </a:path>
              </a:pathLst>
            </a:custGeom>
            <a:solidFill>
              <a:srgbClr val="F0D8C1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7465273" y="277870"/>
              <a:ext cx="243624" cy="147279"/>
            </a:xfrm>
            <a:custGeom>
              <a:avLst/>
              <a:gdLst/>
              <a:ahLst/>
              <a:cxnLst/>
              <a:rect l="l" t="t" r="r" b="b"/>
              <a:pathLst>
                <a:path w="243624" h="147279">
                  <a:moveTo>
                    <a:pt x="229783" y="64649"/>
                  </a:moveTo>
                  <a:cubicBezTo>
                    <a:pt x="190286" y="117735"/>
                    <a:pt x="128437" y="166122"/>
                    <a:pt x="80050" y="139960"/>
                  </a:cubicBezTo>
                  <a:cubicBezTo>
                    <a:pt x="46141" y="121545"/>
                    <a:pt x="-29805" y="69602"/>
                    <a:pt x="12486" y="30486"/>
                  </a:cubicBezTo>
                  <a:cubicBezTo>
                    <a:pt x="57444" y="68205"/>
                    <a:pt x="89448" y="91192"/>
                    <a:pt x="114467" y="94113"/>
                  </a:cubicBezTo>
                  <a:cubicBezTo>
                    <a:pt x="177078" y="101606"/>
                    <a:pt x="188381" y="-27426"/>
                    <a:pt x="229148" y="5340"/>
                  </a:cubicBezTo>
                  <a:cubicBezTo>
                    <a:pt x="243245" y="16643"/>
                    <a:pt x="252770" y="33661"/>
                    <a:pt x="229783" y="64649"/>
                  </a:cubicBezTo>
                </a:path>
              </a:pathLst>
            </a:custGeom>
            <a:solidFill>
              <a:srgbClr val="EAC6AC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728853" y="236343"/>
              <a:ext cx="1369949" cy="314075"/>
            </a:xfrm>
            <a:custGeom>
              <a:avLst/>
              <a:gdLst/>
              <a:ahLst/>
              <a:cxnLst/>
              <a:rect l="l" t="t" r="r" b="b"/>
              <a:pathLst>
                <a:path w="1369949" h="314075">
                  <a:moveTo>
                    <a:pt x="1146048" y="235081"/>
                  </a:moveTo>
                  <a:cubicBezTo>
                    <a:pt x="994791" y="412119"/>
                    <a:pt x="917321" y="195838"/>
                    <a:pt x="680974" y="41152"/>
                  </a:cubicBezTo>
                  <a:lnTo>
                    <a:pt x="350774" y="314075"/>
                  </a:lnTo>
                  <a:cubicBezTo>
                    <a:pt x="227838" y="228858"/>
                    <a:pt x="112014" y="140466"/>
                    <a:pt x="0" y="9656"/>
                  </a:cubicBezTo>
                  <a:cubicBezTo>
                    <a:pt x="226441" y="-9775"/>
                    <a:pt x="433324" y="10418"/>
                    <a:pt x="656844" y="9529"/>
                  </a:cubicBezTo>
                  <a:cubicBezTo>
                    <a:pt x="890651" y="8513"/>
                    <a:pt x="1117219" y="-12569"/>
                    <a:pt x="1369949" y="11434"/>
                  </a:cubicBezTo>
                  <a:cubicBezTo>
                    <a:pt x="1323213" y="121543"/>
                    <a:pt x="1219835" y="148848"/>
                    <a:pt x="1146175" y="235081"/>
                  </a:cubicBezTo>
                </a:path>
              </a:pathLst>
            </a:custGeom>
            <a:solidFill>
              <a:srgbClr val="CB7E5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1582420" y="293645"/>
              <a:ext cx="321691" cy="127678"/>
            </a:xfrm>
            <a:custGeom>
              <a:avLst/>
              <a:gdLst/>
              <a:ahLst/>
              <a:cxnLst/>
              <a:rect l="l" t="t" r="r" b="b"/>
              <a:pathLst>
                <a:path w="321691" h="127678">
                  <a:moveTo>
                    <a:pt x="321691" y="28300"/>
                  </a:moveTo>
                  <a:cubicBezTo>
                    <a:pt x="292100" y="57764"/>
                    <a:pt x="233299" y="131932"/>
                    <a:pt x="176149" y="127487"/>
                  </a:cubicBezTo>
                  <a:cubicBezTo>
                    <a:pt x="113919" y="122661"/>
                    <a:pt x="55753" y="65765"/>
                    <a:pt x="0" y="12806"/>
                  </a:cubicBezTo>
                  <a:cubicBezTo>
                    <a:pt x="68834" y="-19960"/>
                    <a:pt x="129413" y="12806"/>
                    <a:pt x="164465" y="80878"/>
                  </a:cubicBezTo>
                  <a:cubicBezTo>
                    <a:pt x="202692" y="34777"/>
                    <a:pt x="236347" y="-10943"/>
                    <a:pt x="321691" y="28173"/>
                  </a:cubicBezTo>
                </a:path>
              </a:pathLst>
            </a:custGeom>
            <a:solidFill>
              <a:srgbClr val="EED4BC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922147" y="306597"/>
              <a:ext cx="289306" cy="125330"/>
            </a:xfrm>
            <a:custGeom>
              <a:avLst/>
              <a:gdLst/>
              <a:ahLst/>
              <a:cxnLst/>
              <a:rect l="l" t="t" r="r" b="b"/>
              <a:pathLst>
                <a:path w="289306" h="125330">
                  <a:moveTo>
                    <a:pt x="289306" y="17507"/>
                  </a:moveTo>
                  <a:lnTo>
                    <a:pt x="144653" y="125330"/>
                  </a:lnTo>
                  <a:lnTo>
                    <a:pt x="0" y="11919"/>
                  </a:lnTo>
                  <a:cubicBezTo>
                    <a:pt x="65786" y="-17545"/>
                    <a:pt x="109347" y="10522"/>
                    <a:pt x="155067" y="64243"/>
                  </a:cubicBezTo>
                  <a:cubicBezTo>
                    <a:pt x="186436" y="36049"/>
                    <a:pt x="206883" y="-14243"/>
                    <a:pt x="289179" y="17634"/>
                  </a:cubicBezTo>
                </a:path>
              </a:pathLst>
            </a:custGeom>
            <a:solidFill>
              <a:srgbClr val="EED1B9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811780" y="207201"/>
              <a:ext cx="723773" cy="310119"/>
            </a:xfrm>
            <a:custGeom>
              <a:avLst/>
              <a:gdLst/>
              <a:ahLst/>
              <a:cxnLst/>
              <a:rect l="l" t="t" r="r" b="b"/>
              <a:pathLst>
                <a:path w="723773" h="310119">
                  <a:moveTo>
                    <a:pt x="561721" y="8064"/>
                  </a:moveTo>
                  <a:cubicBezTo>
                    <a:pt x="609600" y="22542"/>
                    <a:pt x="669036" y="7810"/>
                    <a:pt x="723773" y="43370"/>
                  </a:cubicBezTo>
                  <a:cubicBezTo>
                    <a:pt x="569468" y="207581"/>
                    <a:pt x="410083" y="373062"/>
                    <a:pt x="297053" y="286194"/>
                  </a:cubicBezTo>
                  <a:cubicBezTo>
                    <a:pt x="196850" y="209232"/>
                    <a:pt x="93345" y="152082"/>
                    <a:pt x="0" y="36131"/>
                  </a:cubicBezTo>
                  <a:lnTo>
                    <a:pt x="439293" y="7302"/>
                  </a:lnTo>
                  <a:cubicBezTo>
                    <a:pt x="479552" y="4635"/>
                    <a:pt x="508762" y="-8065"/>
                    <a:pt x="561721" y="7937"/>
                  </a:cubicBezTo>
                </a:path>
              </a:pathLst>
            </a:custGeom>
            <a:solidFill>
              <a:srgbClr val="C97C5D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3026156" y="314130"/>
              <a:ext cx="298958" cy="144594"/>
            </a:xfrm>
            <a:custGeom>
              <a:avLst/>
              <a:gdLst/>
              <a:ahLst/>
              <a:cxnLst/>
              <a:rect l="l" t="t" r="r" b="b"/>
              <a:pathLst>
                <a:path w="298958" h="144594">
                  <a:moveTo>
                    <a:pt x="298958" y="5021"/>
                  </a:moveTo>
                  <a:lnTo>
                    <a:pt x="164465" y="144594"/>
                  </a:lnTo>
                  <a:cubicBezTo>
                    <a:pt x="115443" y="90873"/>
                    <a:pt x="61722" y="56837"/>
                    <a:pt x="0" y="7688"/>
                  </a:cubicBezTo>
                  <a:cubicBezTo>
                    <a:pt x="69977" y="-15553"/>
                    <a:pt x="104647" y="16070"/>
                    <a:pt x="154559" y="73347"/>
                  </a:cubicBezTo>
                  <a:cubicBezTo>
                    <a:pt x="193929" y="44264"/>
                    <a:pt x="206502" y="-11108"/>
                    <a:pt x="298958" y="4894"/>
                  </a:cubicBezTo>
                </a:path>
              </a:pathLst>
            </a:custGeom>
            <a:solidFill>
              <a:srgbClr val="EED3BE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107184" y="242824"/>
              <a:ext cx="713105" cy="289248"/>
            </a:xfrm>
            <a:custGeom>
              <a:avLst/>
              <a:gdLst/>
              <a:ahLst/>
              <a:cxnLst/>
              <a:rect l="l" t="t" r="r" b="b"/>
              <a:pathLst>
                <a:path w="713105" h="289248">
                  <a:moveTo>
                    <a:pt x="406527" y="276479"/>
                  </a:moveTo>
                  <a:cubicBezTo>
                    <a:pt x="336931" y="339090"/>
                    <a:pt x="128143" y="159385"/>
                    <a:pt x="0" y="0"/>
                  </a:cubicBezTo>
                  <a:lnTo>
                    <a:pt x="713105" y="127"/>
                  </a:lnTo>
                  <a:close/>
                </a:path>
              </a:pathLst>
            </a:custGeom>
            <a:solidFill>
              <a:srgbClr val="CB8061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00986" y="306942"/>
              <a:ext cx="298196" cy="125493"/>
            </a:xfrm>
            <a:custGeom>
              <a:avLst/>
              <a:gdLst/>
              <a:ahLst/>
              <a:cxnLst/>
              <a:rect l="l" t="t" r="r" b="b"/>
              <a:pathLst>
                <a:path w="298196" h="125493">
                  <a:moveTo>
                    <a:pt x="298196" y="16273"/>
                  </a:moveTo>
                  <a:lnTo>
                    <a:pt x="150114" y="125493"/>
                  </a:lnTo>
                  <a:lnTo>
                    <a:pt x="0" y="11066"/>
                  </a:lnTo>
                  <a:cubicBezTo>
                    <a:pt x="105537" y="-2269"/>
                    <a:pt x="169545" y="-6841"/>
                    <a:pt x="298196" y="16273"/>
                  </a:cubicBezTo>
                </a:path>
              </a:pathLst>
            </a:custGeom>
            <a:solidFill>
              <a:srgbClr val="F3E0CB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5727661" y="228854"/>
              <a:ext cx="872782" cy="311531"/>
            </a:xfrm>
            <a:custGeom>
              <a:avLst/>
              <a:gdLst/>
              <a:ahLst/>
              <a:cxnLst/>
              <a:rect l="l" t="t" r="r" b="b"/>
              <a:pathLst>
                <a:path w="872782" h="311531">
                  <a:moveTo>
                    <a:pt x="112433" y="45720"/>
                  </a:moveTo>
                  <a:cubicBezTo>
                    <a:pt x="26962" y="92583"/>
                    <a:pt x="-9741" y="77343"/>
                    <a:pt x="2197" y="0"/>
                  </a:cubicBezTo>
                  <a:lnTo>
                    <a:pt x="872783" y="9906"/>
                  </a:lnTo>
                  <a:lnTo>
                    <a:pt x="486829" y="311531"/>
                  </a:lnTo>
                  <a:close/>
                </a:path>
              </a:pathLst>
            </a:custGeom>
            <a:solidFill>
              <a:srgbClr val="CC8262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6058153" y="285303"/>
              <a:ext cx="334137" cy="148656"/>
            </a:xfrm>
            <a:custGeom>
              <a:avLst/>
              <a:gdLst/>
              <a:ahLst/>
              <a:cxnLst/>
              <a:rect l="l" t="t" r="r" b="b"/>
              <a:pathLst>
                <a:path w="334137" h="148656">
                  <a:moveTo>
                    <a:pt x="192024" y="6035"/>
                  </a:moveTo>
                  <a:cubicBezTo>
                    <a:pt x="250825" y="-315"/>
                    <a:pt x="291084" y="-7935"/>
                    <a:pt x="334137" y="19497"/>
                  </a:cubicBezTo>
                  <a:cubicBezTo>
                    <a:pt x="268097" y="79060"/>
                    <a:pt x="222123" y="117668"/>
                    <a:pt x="155067" y="148656"/>
                  </a:cubicBezTo>
                  <a:cubicBezTo>
                    <a:pt x="87503" y="104968"/>
                    <a:pt x="44196" y="60899"/>
                    <a:pt x="0" y="3622"/>
                  </a:cubicBezTo>
                  <a:cubicBezTo>
                    <a:pt x="74168" y="2098"/>
                    <a:pt x="90424" y="33086"/>
                    <a:pt x="160021" y="73599"/>
                  </a:cubicBezTo>
                  <a:cubicBezTo>
                    <a:pt x="155575" y="40706"/>
                    <a:pt x="156210" y="9972"/>
                    <a:pt x="192024" y="6162"/>
                  </a:cubicBezTo>
                </a:path>
              </a:pathLst>
            </a:custGeom>
            <a:solidFill>
              <a:srgbClr val="EFD5BF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63500" y="240919"/>
              <a:ext cx="641731" cy="295529"/>
            </a:xfrm>
            <a:custGeom>
              <a:avLst/>
              <a:gdLst/>
              <a:ahLst/>
              <a:cxnLst/>
              <a:rect l="l" t="t" r="r" b="b"/>
              <a:pathLst>
                <a:path w="641731" h="295529">
                  <a:moveTo>
                    <a:pt x="329311" y="239903"/>
                  </a:moveTo>
                  <a:cubicBezTo>
                    <a:pt x="368173" y="239395"/>
                    <a:pt x="359664" y="295529"/>
                    <a:pt x="344932" y="295529"/>
                  </a:cubicBezTo>
                  <a:lnTo>
                    <a:pt x="0" y="293497"/>
                  </a:lnTo>
                  <a:cubicBezTo>
                    <a:pt x="22606" y="191135"/>
                    <a:pt x="75946" y="141859"/>
                    <a:pt x="140589" y="80391"/>
                  </a:cubicBezTo>
                  <a:cubicBezTo>
                    <a:pt x="84201" y="79883"/>
                    <a:pt x="36068" y="57912"/>
                    <a:pt x="41910" y="0"/>
                  </a:cubicBezTo>
                  <a:lnTo>
                    <a:pt x="641731" y="3556"/>
                  </a:lnTo>
                  <a:cubicBezTo>
                    <a:pt x="382016" y="332232"/>
                    <a:pt x="214503" y="132969"/>
                    <a:pt x="191897" y="143002"/>
                  </a:cubicBezTo>
                  <a:cubicBezTo>
                    <a:pt x="150749" y="161163"/>
                    <a:pt x="102235" y="186436"/>
                    <a:pt x="103505" y="242570"/>
                  </a:cubicBezTo>
                  <a:close/>
                </a:path>
              </a:pathLst>
            </a:custGeom>
            <a:solidFill>
              <a:srgbClr val="CA7F60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303784" y="295910"/>
              <a:ext cx="215773" cy="75964"/>
            </a:xfrm>
            <a:custGeom>
              <a:avLst/>
              <a:gdLst/>
              <a:ahLst/>
              <a:cxnLst/>
              <a:rect l="l" t="t" r="r" b="b"/>
              <a:pathLst>
                <a:path w="215773" h="75964">
                  <a:moveTo>
                    <a:pt x="215773" y="0"/>
                  </a:moveTo>
                  <a:cubicBezTo>
                    <a:pt x="213868" y="48006"/>
                    <a:pt x="171450" y="58166"/>
                    <a:pt x="133985" y="68453"/>
                  </a:cubicBezTo>
                  <a:cubicBezTo>
                    <a:pt x="82423" y="82677"/>
                    <a:pt x="29591" y="84201"/>
                    <a:pt x="0" y="3937"/>
                  </a:cubicBezTo>
                  <a:close/>
                </a:path>
              </a:pathLst>
            </a:custGeom>
            <a:solidFill>
              <a:srgbClr val="EED1BA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4266311" y="226568"/>
              <a:ext cx="823468" cy="304996"/>
            </a:xfrm>
            <a:custGeom>
              <a:avLst/>
              <a:gdLst/>
              <a:ahLst/>
              <a:cxnLst/>
              <a:rect l="l" t="t" r="r" b="b"/>
              <a:pathLst>
                <a:path w="823468" h="304996">
                  <a:moveTo>
                    <a:pt x="823467" y="10922"/>
                  </a:moveTo>
                  <a:cubicBezTo>
                    <a:pt x="604011" y="114681"/>
                    <a:pt x="465201" y="294767"/>
                    <a:pt x="391795" y="304546"/>
                  </a:cubicBezTo>
                  <a:cubicBezTo>
                    <a:pt x="358013" y="308991"/>
                    <a:pt x="332104" y="279654"/>
                    <a:pt x="301497" y="254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87F5F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4469764" y="287655"/>
              <a:ext cx="382016" cy="151384"/>
            </a:xfrm>
            <a:custGeom>
              <a:avLst/>
              <a:gdLst/>
              <a:ahLst/>
              <a:cxnLst/>
              <a:rect l="l" t="t" r="r" b="b"/>
              <a:pathLst>
                <a:path w="382016" h="151384">
                  <a:moveTo>
                    <a:pt x="382017" y="6985"/>
                  </a:moveTo>
                  <a:lnTo>
                    <a:pt x="200533" y="151384"/>
                  </a:lnTo>
                  <a:cubicBezTo>
                    <a:pt x="112649" y="131318"/>
                    <a:pt x="52198" y="73914"/>
                    <a:pt x="0" y="0"/>
                  </a:cubicBezTo>
                  <a:close/>
                </a:path>
              </a:pathLst>
            </a:custGeom>
            <a:solidFill>
              <a:srgbClr val="E8C5AC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3530346" y="227965"/>
              <a:ext cx="727710" cy="319151"/>
            </a:xfrm>
            <a:custGeom>
              <a:avLst/>
              <a:gdLst/>
              <a:ahLst/>
              <a:cxnLst/>
              <a:rect l="l" t="t" r="r" b="b"/>
              <a:pathLst>
                <a:path w="727710" h="319151">
                  <a:moveTo>
                    <a:pt x="727710" y="0"/>
                  </a:moveTo>
                  <a:lnTo>
                    <a:pt x="365125" y="319151"/>
                  </a:lnTo>
                  <a:lnTo>
                    <a:pt x="0" y="11303"/>
                  </a:lnTo>
                  <a:close/>
                </a:path>
              </a:pathLst>
            </a:custGeom>
            <a:solidFill>
              <a:srgbClr val="CC8363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3753231" y="287909"/>
              <a:ext cx="315722" cy="142113"/>
            </a:xfrm>
            <a:custGeom>
              <a:avLst/>
              <a:gdLst/>
              <a:ahLst/>
              <a:cxnLst/>
              <a:rect l="l" t="t" r="r" b="b"/>
              <a:pathLst>
                <a:path w="315722" h="142113">
                  <a:moveTo>
                    <a:pt x="315722" y="8001"/>
                  </a:moveTo>
                  <a:lnTo>
                    <a:pt x="140208" y="142113"/>
                  </a:lnTo>
                  <a:cubicBezTo>
                    <a:pt x="81153" y="99568"/>
                    <a:pt x="40767" y="62484"/>
                    <a:pt x="0" y="0"/>
                  </a:cubicBezTo>
                  <a:close/>
                </a:path>
              </a:pathLst>
            </a:custGeom>
            <a:solidFill>
              <a:srgbClr val="F4E3D0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5101336" y="228981"/>
              <a:ext cx="738632" cy="307848"/>
            </a:xfrm>
            <a:custGeom>
              <a:avLst/>
              <a:gdLst/>
              <a:ahLst/>
              <a:cxnLst/>
              <a:rect l="l" t="t" r="r" b="b"/>
              <a:pathLst>
                <a:path w="738632" h="307848">
                  <a:moveTo>
                    <a:pt x="628395" y="0"/>
                  </a:moveTo>
                  <a:lnTo>
                    <a:pt x="738631" y="45720"/>
                  </a:lnTo>
                  <a:lnTo>
                    <a:pt x="411352" y="307848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C97D5D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5300344" y="281213"/>
              <a:ext cx="356870" cy="144136"/>
            </a:xfrm>
            <a:custGeom>
              <a:avLst/>
              <a:gdLst/>
              <a:ahLst/>
              <a:cxnLst/>
              <a:rect l="l" t="t" r="r" b="b"/>
              <a:pathLst>
                <a:path w="356870" h="144136">
                  <a:moveTo>
                    <a:pt x="356743" y="14951"/>
                  </a:moveTo>
                  <a:cubicBezTo>
                    <a:pt x="328930" y="55972"/>
                    <a:pt x="256032" y="153889"/>
                    <a:pt x="190754" y="143348"/>
                  </a:cubicBezTo>
                  <a:cubicBezTo>
                    <a:pt x="111252" y="130394"/>
                    <a:pt x="56261" y="51273"/>
                    <a:pt x="0" y="11141"/>
                  </a:cubicBezTo>
                  <a:cubicBezTo>
                    <a:pt x="123825" y="-3464"/>
                    <a:pt x="216408" y="-5242"/>
                    <a:pt x="356870" y="15078"/>
                  </a:cubicBezTo>
                </a:path>
              </a:pathLst>
            </a:custGeom>
            <a:solidFill>
              <a:srgbClr val="ECCCB3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955294" y="63500"/>
              <a:ext cx="6739762" cy="730758"/>
            </a:xfrm>
            <a:custGeom>
              <a:avLst/>
              <a:gdLst/>
              <a:ahLst/>
              <a:cxnLst/>
              <a:rect l="l" t="t" r="r" b="b"/>
              <a:pathLst>
                <a:path w="6739762" h="730758">
                  <a:moveTo>
                    <a:pt x="6558787" y="730758"/>
                  </a:moveTo>
                  <a:lnTo>
                    <a:pt x="180975" y="730758"/>
                  </a:lnTo>
                  <a:cubicBezTo>
                    <a:pt x="81026" y="730758"/>
                    <a:pt x="0" y="649732"/>
                    <a:pt x="0" y="549783"/>
                  </a:cubicBezTo>
                  <a:lnTo>
                    <a:pt x="0" y="180975"/>
                  </a:lnTo>
                  <a:cubicBezTo>
                    <a:pt x="-127" y="81026"/>
                    <a:pt x="80899" y="0"/>
                    <a:pt x="180975" y="0"/>
                  </a:cubicBezTo>
                  <a:lnTo>
                    <a:pt x="6558787" y="0"/>
                  </a:lnTo>
                  <a:cubicBezTo>
                    <a:pt x="6658736" y="0"/>
                    <a:pt x="6739762" y="81026"/>
                    <a:pt x="6739762" y="180975"/>
                  </a:cubicBezTo>
                  <a:lnTo>
                    <a:pt x="6739762" y="549783"/>
                  </a:lnTo>
                  <a:cubicBezTo>
                    <a:pt x="6739762" y="649732"/>
                    <a:pt x="6658736" y="730758"/>
                    <a:pt x="6558787" y="730758"/>
                  </a:cubicBezTo>
                </a:path>
              </a:pathLst>
            </a:custGeom>
            <a:solidFill>
              <a:srgbClr val="A01127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1286759" y="362597"/>
              <a:ext cx="253116" cy="277356"/>
            </a:xfrm>
            <a:custGeom>
              <a:avLst/>
              <a:gdLst/>
              <a:ahLst/>
              <a:cxnLst/>
              <a:rect l="l" t="t" r="r" b="b"/>
              <a:pathLst>
                <a:path w="253116" h="277356">
                  <a:moveTo>
                    <a:pt x="188346" y="277102"/>
                  </a:moveTo>
                  <a:lnTo>
                    <a:pt x="66680" y="277229"/>
                  </a:lnTo>
                  <a:cubicBezTo>
                    <a:pt x="59949" y="277229"/>
                    <a:pt x="54107" y="272403"/>
                    <a:pt x="54107" y="265164"/>
                  </a:cubicBezTo>
                  <a:lnTo>
                    <a:pt x="54107" y="145276"/>
                  </a:lnTo>
                  <a:cubicBezTo>
                    <a:pt x="54107" y="141593"/>
                    <a:pt x="48773" y="136894"/>
                    <a:pt x="45471" y="137021"/>
                  </a:cubicBezTo>
                  <a:cubicBezTo>
                    <a:pt x="41915" y="137021"/>
                    <a:pt x="36835" y="141466"/>
                    <a:pt x="36200" y="146165"/>
                  </a:cubicBezTo>
                  <a:lnTo>
                    <a:pt x="29596" y="202426"/>
                  </a:lnTo>
                  <a:cubicBezTo>
                    <a:pt x="28707" y="210046"/>
                    <a:pt x="21087" y="215253"/>
                    <a:pt x="14610" y="214999"/>
                  </a:cubicBezTo>
                  <a:cubicBezTo>
                    <a:pt x="9022" y="214745"/>
                    <a:pt x="-249" y="208903"/>
                    <a:pt x="5" y="201664"/>
                  </a:cubicBezTo>
                  <a:lnTo>
                    <a:pt x="2545" y="106414"/>
                  </a:lnTo>
                  <a:cubicBezTo>
                    <a:pt x="3053" y="87364"/>
                    <a:pt x="9276" y="69457"/>
                    <a:pt x="18293" y="52693"/>
                  </a:cubicBezTo>
                  <a:cubicBezTo>
                    <a:pt x="33406" y="24372"/>
                    <a:pt x="61600" y="3290"/>
                    <a:pt x="94366" y="1258"/>
                  </a:cubicBezTo>
                  <a:cubicBezTo>
                    <a:pt x="117607" y="-139"/>
                    <a:pt x="140340" y="-774"/>
                    <a:pt x="163327" y="1512"/>
                  </a:cubicBezTo>
                  <a:cubicBezTo>
                    <a:pt x="201173" y="5322"/>
                    <a:pt x="231145" y="34024"/>
                    <a:pt x="242956" y="69076"/>
                  </a:cubicBezTo>
                  <a:cubicBezTo>
                    <a:pt x="249179" y="87491"/>
                    <a:pt x="252862" y="105652"/>
                    <a:pt x="252862" y="125210"/>
                  </a:cubicBezTo>
                  <a:lnTo>
                    <a:pt x="253116" y="201029"/>
                  </a:lnTo>
                  <a:cubicBezTo>
                    <a:pt x="253116" y="208776"/>
                    <a:pt x="245496" y="214745"/>
                    <a:pt x="238892" y="215126"/>
                  </a:cubicBezTo>
                  <a:cubicBezTo>
                    <a:pt x="232161" y="215380"/>
                    <a:pt x="224287" y="209665"/>
                    <a:pt x="223398" y="201537"/>
                  </a:cubicBezTo>
                  <a:lnTo>
                    <a:pt x="217683" y="147435"/>
                  </a:lnTo>
                  <a:cubicBezTo>
                    <a:pt x="217175" y="142609"/>
                    <a:pt x="214127" y="137656"/>
                    <a:pt x="209682" y="137148"/>
                  </a:cubicBezTo>
                  <a:cubicBezTo>
                    <a:pt x="204983" y="136640"/>
                    <a:pt x="198887" y="141466"/>
                    <a:pt x="198887" y="146927"/>
                  </a:cubicBezTo>
                  <a:lnTo>
                    <a:pt x="199395" y="265545"/>
                  </a:lnTo>
                  <a:cubicBezTo>
                    <a:pt x="199395" y="270879"/>
                    <a:pt x="194442" y="277356"/>
                    <a:pt x="188092" y="277356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7" name="Freeform 67"/>
            <p:cNvSpPr/>
            <p:nvPr/>
          </p:nvSpPr>
          <p:spPr>
            <a:xfrm>
              <a:off x="1543167" y="397575"/>
              <a:ext cx="156729" cy="198691"/>
            </a:xfrm>
            <a:custGeom>
              <a:avLst/>
              <a:gdLst/>
              <a:ahLst/>
              <a:cxnLst/>
              <a:rect l="l" t="t" r="r" b="b"/>
              <a:pathLst>
                <a:path w="156729" h="198691">
                  <a:moveTo>
                    <a:pt x="101991" y="137730"/>
                  </a:moveTo>
                  <a:lnTo>
                    <a:pt x="102245" y="186879"/>
                  </a:lnTo>
                  <a:cubicBezTo>
                    <a:pt x="102245" y="192594"/>
                    <a:pt x="97292" y="198563"/>
                    <a:pt x="90942" y="198563"/>
                  </a:cubicBezTo>
                  <a:lnTo>
                    <a:pt x="13726" y="198690"/>
                  </a:lnTo>
                  <a:cubicBezTo>
                    <a:pt x="11440" y="198690"/>
                    <a:pt x="6614" y="194626"/>
                    <a:pt x="8138" y="192848"/>
                  </a:cubicBezTo>
                  <a:cubicBezTo>
                    <a:pt x="15758" y="184085"/>
                    <a:pt x="20838" y="171385"/>
                    <a:pt x="20584" y="159193"/>
                  </a:cubicBezTo>
                  <a:lnTo>
                    <a:pt x="19187" y="80580"/>
                  </a:lnTo>
                  <a:cubicBezTo>
                    <a:pt x="18425" y="41210"/>
                    <a:pt x="899" y="13397"/>
                    <a:pt x="10" y="6539"/>
                  </a:cubicBezTo>
                  <a:cubicBezTo>
                    <a:pt x="-244" y="4634"/>
                    <a:pt x="4709" y="1586"/>
                    <a:pt x="6614" y="1586"/>
                  </a:cubicBezTo>
                  <a:lnTo>
                    <a:pt x="55128" y="62"/>
                  </a:lnTo>
                  <a:cubicBezTo>
                    <a:pt x="84592" y="-827"/>
                    <a:pt x="113040" y="7682"/>
                    <a:pt x="132471" y="30669"/>
                  </a:cubicBezTo>
                  <a:cubicBezTo>
                    <a:pt x="146695" y="47560"/>
                    <a:pt x="155712" y="69277"/>
                    <a:pt x="155966" y="92010"/>
                  </a:cubicBezTo>
                  <a:lnTo>
                    <a:pt x="156728" y="163257"/>
                  </a:lnTo>
                  <a:cubicBezTo>
                    <a:pt x="156855" y="172401"/>
                    <a:pt x="148854" y="179640"/>
                    <a:pt x="140853" y="180148"/>
                  </a:cubicBezTo>
                  <a:cubicBezTo>
                    <a:pt x="131963" y="180783"/>
                    <a:pt x="124724" y="173671"/>
                    <a:pt x="123454" y="164019"/>
                  </a:cubicBezTo>
                  <a:lnTo>
                    <a:pt x="119644" y="136206"/>
                  </a:lnTo>
                  <a:cubicBezTo>
                    <a:pt x="119263" y="133158"/>
                    <a:pt x="113929" y="129475"/>
                    <a:pt x="111135" y="129221"/>
                  </a:cubicBezTo>
                  <a:cubicBezTo>
                    <a:pt x="107833" y="128840"/>
                    <a:pt x="101737" y="133412"/>
                    <a:pt x="101737" y="137984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8" name="Freeform 68"/>
            <p:cNvSpPr/>
            <p:nvPr/>
          </p:nvSpPr>
          <p:spPr>
            <a:xfrm>
              <a:off x="1127358" y="397422"/>
              <a:ext cx="158009" cy="198972"/>
            </a:xfrm>
            <a:custGeom>
              <a:avLst/>
              <a:gdLst/>
              <a:ahLst/>
              <a:cxnLst/>
              <a:rect l="l" t="t" r="r" b="b"/>
              <a:pathLst>
                <a:path w="158009" h="198972">
                  <a:moveTo>
                    <a:pt x="66188" y="198970"/>
                  </a:moveTo>
                  <a:cubicBezTo>
                    <a:pt x="59584" y="199097"/>
                    <a:pt x="54504" y="193382"/>
                    <a:pt x="54504" y="187159"/>
                  </a:cubicBezTo>
                  <a:lnTo>
                    <a:pt x="54631" y="139026"/>
                  </a:lnTo>
                  <a:cubicBezTo>
                    <a:pt x="54631" y="135597"/>
                    <a:pt x="51710" y="130517"/>
                    <a:pt x="49170" y="129374"/>
                  </a:cubicBezTo>
                  <a:cubicBezTo>
                    <a:pt x="46376" y="128231"/>
                    <a:pt x="39010" y="130263"/>
                    <a:pt x="38375" y="133438"/>
                  </a:cubicBezTo>
                  <a:lnTo>
                    <a:pt x="32533" y="166966"/>
                  </a:lnTo>
                  <a:cubicBezTo>
                    <a:pt x="31136" y="174840"/>
                    <a:pt x="22754" y="180809"/>
                    <a:pt x="16150" y="180301"/>
                  </a:cubicBezTo>
                  <a:cubicBezTo>
                    <a:pt x="9546" y="179793"/>
                    <a:pt x="402" y="173189"/>
                    <a:pt x="402" y="165315"/>
                  </a:cubicBezTo>
                  <a:cubicBezTo>
                    <a:pt x="402" y="137883"/>
                    <a:pt x="-995" y="111594"/>
                    <a:pt x="1418" y="84670"/>
                  </a:cubicBezTo>
                  <a:cubicBezTo>
                    <a:pt x="5228" y="42506"/>
                    <a:pt x="35454" y="8851"/>
                    <a:pt x="76348" y="1993"/>
                  </a:cubicBezTo>
                  <a:lnTo>
                    <a:pt x="121433" y="215"/>
                  </a:lnTo>
                  <a:cubicBezTo>
                    <a:pt x="133752" y="-293"/>
                    <a:pt x="146198" y="-293"/>
                    <a:pt x="158009" y="4787"/>
                  </a:cubicBezTo>
                  <a:cubicBezTo>
                    <a:pt x="144674" y="30060"/>
                    <a:pt x="137054" y="54698"/>
                    <a:pt x="137054" y="82257"/>
                  </a:cubicBezTo>
                  <a:lnTo>
                    <a:pt x="136927" y="169252"/>
                  </a:lnTo>
                  <a:cubicBezTo>
                    <a:pt x="136927" y="179539"/>
                    <a:pt x="145690" y="186397"/>
                    <a:pt x="150516" y="1980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9" name="Freeform 69"/>
            <p:cNvSpPr/>
            <p:nvPr/>
          </p:nvSpPr>
          <p:spPr>
            <a:xfrm>
              <a:off x="1339850" y="185674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147320" y="73660"/>
                  </a:moveTo>
                  <a:cubicBezTo>
                    <a:pt x="147320" y="114300"/>
                    <a:pt x="114300" y="147320"/>
                    <a:pt x="73660" y="147320"/>
                  </a:cubicBezTo>
                  <a:cubicBezTo>
                    <a:pt x="33020" y="147320"/>
                    <a:pt x="0" y="114427"/>
                    <a:pt x="0" y="73660"/>
                  </a:cubicBezTo>
                  <a:cubicBezTo>
                    <a:pt x="0" y="32893"/>
                    <a:pt x="33020" y="0"/>
                    <a:pt x="73660" y="0"/>
                  </a:cubicBezTo>
                  <a:cubicBezTo>
                    <a:pt x="114300" y="0"/>
                    <a:pt x="147320" y="33020"/>
                    <a:pt x="147320" y="7366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70" name="Freeform 70"/>
            <p:cNvSpPr/>
            <p:nvPr/>
          </p:nvSpPr>
          <p:spPr>
            <a:xfrm>
              <a:off x="1526794" y="249809"/>
              <a:ext cx="121666" cy="121666"/>
            </a:xfrm>
            <a:custGeom>
              <a:avLst/>
              <a:gdLst/>
              <a:ahLst/>
              <a:cxnLst/>
              <a:rect l="l" t="t" r="r" b="b"/>
              <a:pathLst>
                <a:path w="121666" h="121666">
                  <a:moveTo>
                    <a:pt x="121666" y="60833"/>
                  </a:moveTo>
                  <a:cubicBezTo>
                    <a:pt x="121666" y="94361"/>
                    <a:pt x="94488" y="121666"/>
                    <a:pt x="60833" y="121666"/>
                  </a:cubicBezTo>
                  <a:cubicBezTo>
                    <a:pt x="27178" y="121666"/>
                    <a:pt x="0" y="94488"/>
                    <a:pt x="0" y="60833"/>
                  </a:cubicBezTo>
                  <a:cubicBezTo>
                    <a:pt x="0" y="27178"/>
                    <a:pt x="27178" y="0"/>
                    <a:pt x="60833" y="0"/>
                  </a:cubicBezTo>
                  <a:cubicBezTo>
                    <a:pt x="94488" y="0"/>
                    <a:pt x="121666" y="27178"/>
                    <a:pt x="121666" y="60833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71" name="Freeform 71"/>
            <p:cNvSpPr/>
            <p:nvPr/>
          </p:nvSpPr>
          <p:spPr>
            <a:xfrm>
              <a:off x="1178560" y="249936"/>
              <a:ext cx="121412" cy="121412"/>
            </a:xfrm>
            <a:custGeom>
              <a:avLst/>
              <a:gdLst/>
              <a:ahLst/>
              <a:cxnLst/>
              <a:rect l="l" t="t" r="r" b="b"/>
              <a:pathLst>
                <a:path w="121412" h="121412">
                  <a:moveTo>
                    <a:pt x="121412" y="60706"/>
                  </a:moveTo>
                  <a:cubicBezTo>
                    <a:pt x="121412" y="94234"/>
                    <a:pt x="94234" y="121412"/>
                    <a:pt x="60706" y="121412"/>
                  </a:cubicBezTo>
                  <a:cubicBezTo>
                    <a:pt x="27178" y="121412"/>
                    <a:pt x="0" y="94234"/>
                    <a:pt x="0" y="60706"/>
                  </a:cubicBezTo>
                  <a:cubicBezTo>
                    <a:pt x="0" y="27178"/>
                    <a:pt x="27178" y="0"/>
                    <a:pt x="60706" y="0"/>
                  </a:cubicBezTo>
                  <a:cubicBezTo>
                    <a:pt x="94234" y="0"/>
                    <a:pt x="121412" y="27178"/>
                    <a:pt x="121412" y="60706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5669871" y="5661298"/>
            <a:ext cx="7073427" cy="2219144"/>
            <a:chOff x="0" y="0"/>
            <a:chExt cx="9431236" cy="295885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9431274" cy="2958846"/>
            </a:xfrm>
            <a:custGeom>
              <a:avLst/>
              <a:gdLst/>
              <a:ahLst/>
              <a:cxnLst/>
              <a:rect l="l" t="t" r="r" b="b"/>
              <a:pathLst>
                <a:path w="9431274" h="2958846">
                  <a:moveTo>
                    <a:pt x="9251696" y="2958846"/>
                  </a:moveTo>
                  <a:lnTo>
                    <a:pt x="179578" y="2958846"/>
                  </a:lnTo>
                  <a:cubicBezTo>
                    <a:pt x="80391" y="2958846"/>
                    <a:pt x="0" y="2878455"/>
                    <a:pt x="0" y="2779268"/>
                  </a:cubicBezTo>
                  <a:lnTo>
                    <a:pt x="0" y="179578"/>
                  </a:lnTo>
                  <a:cubicBezTo>
                    <a:pt x="0" y="80391"/>
                    <a:pt x="80391" y="0"/>
                    <a:pt x="179578" y="0"/>
                  </a:cubicBezTo>
                  <a:lnTo>
                    <a:pt x="9251696" y="0"/>
                  </a:lnTo>
                  <a:cubicBezTo>
                    <a:pt x="9350883" y="0"/>
                    <a:pt x="9431274" y="80391"/>
                    <a:pt x="9431274" y="179578"/>
                  </a:cubicBezTo>
                  <a:lnTo>
                    <a:pt x="9431274" y="2779268"/>
                  </a:lnTo>
                  <a:cubicBezTo>
                    <a:pt x="9431274" y="2878455"/>
                    <a:pt x="9350883" y="2958846"/>
                    <a:pt x="9251696" y="2958846"/>
                  </a:cubicBezTo>
                </a:path>
              </a:pathLst>
            </a:custGeom>
            <a:solidFill>
              <a:srgbClr val="F6E6C9"/>
            </a:solidFill>
          </p:spPr>
        </p:sp>
      </p:grpSp>
      <p:grpSp>
        <p:nvGrpSpPr>
          <p:cNvPr id="74" name="Group 74"/>
          <p:cNvGrpSpPr/>
          <p:nvPr/>
        </p:nvGrpSpPr>
        <p:grpSpPr>
          <a:xfrm>
            <a:off x="12981222" y="1075849"/>
            <a:ext cx="934355" cy="840410"/>
            <a:chOff x="0" y="0"/>
            <a:chExt cx="1245806" cy="1120546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76" name="Group 76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77" name="Freeform 77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78" name="Freeform 78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79" name="Freeform 79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80" name="Freeform 80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81" name="Freeform 81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82" name="TextBox 82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5553827" y="873262"/>
            <a:ext cx="7471505" cy="74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Economías con identidad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9592761" y="1946843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2096820" y="2388240"/>
            <a:ext cx="4132088" cy="3169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8 </a:t>
            </a: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emprendimientos fortalecidos (formación, infraestructura, marketing digital)</a:t>
            </a:r>
          </a:p>
          <a:p>
            <a:pPr algn="just">
              <a:lnSpc>
                <a:spcPts val="3372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614 socios/as</a:t>
            </a:r>
          </a:p>
          <a:p>
            <a:pPr algn="just">
              <a:lnSpc>
                <a:spcPts val="1968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43% mujeres</a:t>
            </a:r>
          </a:p>
          <a:p>
            <a:pPr algn="just">
              <a:lnSpc>
                <a:spcPts val="3372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1 Programa de formación </a:t>
            </a:r>
          </a:p>
          <a:p>
            <a:pPr algn="just">
              <a:lnSpc>
                <a:spcPts val="843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para emprendedores </a:t>
            </a:r>
          </a:p>
          <a:p>
            <a:pPr algn="just">
              <a:lnSpc>
                <a:spcPts val="4217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54 Emprendedores </a:t>
            </a:r>
          </a:p>
          <a:p>
            <a:pPr algn="just">
              <a:lnSpc>
                <a:spcPts val="843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desarrollan capacidades </a:t>
            </a:r>
          </a:p>
          <a:p>
            <a:pPr algn="just">
              <a:lnSpc>
                <a:spcPts val="3094"/>
              </a:lnSpc>
            </a:pPr>
            <a:r>
              <a:rPr lang="es-EC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y destrezas en gestionar </a:t>
            </a:r>
          </a:p>
          <a:p>
            <a:pPr algn="just">
              <a:lnSpc>
                <a:spcPts val="843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adecuadamente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sus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negocios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rurales 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7934820" y="5843683"/>
            <a:ext cx="290782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Economías con identidad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5820337" y="6254715"/>
            <a:ext cx="6965004" cy="149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"Nina Muyu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impulsó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ocho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emprendimientos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comunitarios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vinculados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al turismo,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producción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agropecuaria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gastronomía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lácteos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artesanías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ctr">
              <a:lnSpc>
                <a:spcPts val="1968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emprendimientos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representan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oportunidades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económicas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construidas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desde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organización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comunitaria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respeto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a la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identidad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cultural."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2298937" y="3827536"/>
            <a:ext cx="2586609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Economía Popular y Solidaria genera oportunidades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desde el territorio." 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7175878" y="1946843"/>
            <a:ext cx="4367965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Emprendimientos comunitarios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7625" y="8952671"/>
            <a:ext cx="18383250" cy="905151"/>
            <a:chOff x="0" y="0"/>
            <a:chExt cx="24511000" cy="1206868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0" y="1079881"/>
                  </a:moveTo>
                  <a:lnTo>
                    <a:pt x="24384000" y="1079881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031175" y="208770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2274982" y="270682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2078951" y="272563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275693" y="219075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040743" y="236220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270944" y="1870053"/>
            <a:ext cx="7522493" cy="5024390"/>
            <a:chOff x="0" y="0"/>
            <a:chExt cx="10029990" cy="66991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29952" cy="6699123"/>
            </a:xfrm>
            <a:custGeom>
              <a:avLst/>
              <a:gdLst/>
              <a:ahLst/>
              <a:cxnLst/>
              <a:rect l="l" t="t" r="r" b="b"/>
              <a:pathLst>
                <a:path w="10029952" h="6699123">
                  <a:moveTo>
                    <a:pt x="0" y="0"/>
                  </a:moveTo>
                  <a:lnTo>
                    <a:pt x="10029952" y="0"/>
                  </a:lnTo>
                  <a:lnTo>
                    <a:pt x="10029952" y="6699123"/>
                  </a:lnTo>
                  <a:lnTo>
                    <a:pt x="0" y="66991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3435753" y="3574799"/>
            <a:ext cx="570995" cy="1092708"/>
            <a:chOff x="0" y="0"/>
            <a:chExt cx="761327" cy="1456944"/>
          </a:xfrm>
        </p:grpSpPr>
        <p:sp>
          <p:nvSpPr>
            <p:cNvPr id="14" name="Freeform 14"/>
            <p:cNvSpPr/>
            <p:nvPr/>
          </p:nvSpPr>
          <p:spPr>
            <a:xfrm>
              <a:off x="63572" y="63396"/>
              <a:ext cx="582262" cy="612431"/>
            </a:xfrm>
            <a:custGeom>
              <a:avLst/>
              <a:gdLst/>
              <a:ahLst/>
              <a:cxnLst/>
              <a:rect l="l" t="t" r="r" b="b"/>
              <a:pathLst>
                <a:path w="582262" h="612431">
                  <a:moveTo>
                    <a:pt x="158677" y="218543"/>
                  </a:moveTo>
                  <a:cubicBezTo>
                    <a:pt x="144326" y="231624"/>
                    <a:pt x="137849" y="249404"/>
                    <a:pt x="137976" y="268962"/>
                  </a:cubicBezTo>
                  <a:lnTo>
                    <a:pt x="138103" y="445618"/>
                  </a:lnTo>
                  <a:cubicBezTo>
                    <a:pt x="142294" y="478638"/>
                    <a:pt x="164011" y="504800"/>
                    <a:pt x="196523" y="510642"/>
                  </a:cubicBezTo>
                  <a:lnTo>
                    <a:pt x="376989" y="510134"/>
                  </a:lnTo>
                  <a:cubicBezTo>
                    <a:pt x="411787" y="510007"/>
                    <a:pt x="442013" y="478892"/>
                    <a:pt x="442140" y="443840"/>
                  </a:cubicBezTo>
                  <a:lnTo>
                    <a:pt x="442394" y="262612"/>
                  </a:lnTo>
                  <a:cubicBezTo>
                    <a:pt x="442394" y="242038"/>
                    <a:pt x="430456" y="225655"/>
                    <a:pt x="416105" y="213336"/>
                  </a:cubicBezTo>
                  <a:cubicBezTo>
                    <a:pt x="403532" y="202541"/>
                    <a:pt x="403913" y="180697"/>
                    <a:pt x="399722" y="180189"/>
                  </a:cubicBezTo>
                  <a:lnTo>
                    <a:pt x="389435" y="178919"/>
                  </a:lnTo>
                  <a:cubicBezTo>
                    <a:pt x="387022" y="178665"/>
                    <a:pt x="382069" y="179681"/>
                    <a:pt x="380418" y="181078"/>
                  </a:cubicBezTo>
                  <a:cubicBezTo>
                    <a:pt x="374449" y="186285"/>
                    <a:pt x="379910" y="203049"/>
                    <a:pt x="384736" y="215241"/>
                  </a:cubicBezTo>
                  <a:lnTo>
                    <a:pt x="356288" y="218162"/>
                  </a:lnTo>
                  <a:lnTo>
                    <a:pt x="276406" y="218035"/>
                  </a:lnTo>
                  <a:lnTo>
                    <a:pt x="238560" y="216765"/>
                  </a:lnTo>
                  <a:cubicBezTo>
                    <a:pt x="240719" y="213717"/>
                    <a:pt x="239068" y="207240"/>
                    <a:pt x="235004" y="205208"/>
                  </a:cubicBezTo>
                  <a:cubicBezTo>
                    <a:pt x="218494" y="197207"/>
                    <a:pt x="207699" y="211177"/>
                    <a:pt x="196650" y="210161"/>
                  </a:cubicBezTo>
                  <a:lnTo>
                    <a:pt x="194745" y="188444"/>
                  </a:lnTo>
                  <a:cubicBezTo>
                    <a:pt x="194491" y="185777"/>
                    <a:pt x="190173" y="181332"/>
                    <a:pt x="187506" y="180697"/>
                  </a:cubicBezTo>
                  <a:cubicBezTo>
                    <a:pt x="176711" y="178284"/>
                    <a:pt x="178743" y="200255"/>
                    <a:pt x="158804" y="218416"/>
                  </a:cubicBezTo>
                  <a:moveTo>
                    <a:pt x="408485" y="168759"/>
                  </a:moveTo>
                  <a:cubicBezTo>
                    <a:pt x="411533" y="168759"/>
                    <a:pt x="416232" y="165076"/>
                    <a:pt x="416232" y="162409"/>
                  </a:cubicBezTo>
                  <a:lnTo>
                    <a:pt x="416359" y="115419"/>
                  </a:lnTo>
                  <a:cubicBezTo>
                    <a:pt x="416359" y="109450"/>
                    <a:pt x="411787" y="104243"/>
                    <a:pt x="405564" y="104243"/>
                  </a:cubicBezTo>
                  <a:lnTo>
                    <a:pt x="177600" y="104370"/>
                  </a:lnTo>
                  <a:cubicBezTo>
                    <a:pt x="170361" y="104370"/>
                    <a:pt x="166043" y="110974"/>
                    <a:pt x="166170" y="117197"/>
                  </a:cubicBezTo>
                  <a:lnTo>
                    <a:pt x="167059" y="165584"/>
                  </a:lnTo>
                  <a:cubicBezTo>
                    <a:pt x="173409" y="174347"/>
                    <a:pt x="186998" y="174093"/>
                    <a:pt x="195634" y="168378"/>
                  </a:cubicBezTo>
                  <a:close/>
                  <a:moveTo>
                    <a:pt x="106861" y="543281"/>
                  </a:moveTo>
                  <a:cubicBezTo>
                    <a:pt x="30662" y="477114"/>
                    <a:pt x="-8200" y="378055"/>
                    <a:pt x="1452" y="277217"/>
                  </a:cubicBezTo>
                  <a:cubicBezTo>
                    <a:pt x="6786" y="221972"/>
                    <a:pt x="26217" y="169902"/>
                    <a:pt x="57712" y="124055"/>
                  </a:cubicBezTo>
                  <a:cubicBezTo>
                    <a:pt x="89970" y="77066"/>
                    <a:pt x="135817" y="40744"/>
                    <a:pt x="188395" y="19789"/>
                  </a:cubicBezTo>
                  <a:cubicBezTo>
                    <a:pt x="289360" y="-20343"/>
                    <a:pt x="401246" y="1882"/>
                    <a:pt x="481129" y="74526"/>
                  </a:cubicBezTo>
                  <a:cubicBezTo>
                    <a:pt x="513260" y="103735"/>
                    <a:pt x="537516" y="139041"/>
                    <a:pt x="555042" y="178792"/>
                  </a:cubicBezTo>
                  <a:cubicBezTo>
                    <a:pt x="610033" y="303379"/>
                    <a:pt x="580188" y="449809"/>
                    <a:pt x="479224" y="540106"/>
                  </a:cubicBezTo>
                  <a:cubicBezTo>
                    <a:pt x="373306" y="634848"/>
                    <a:pt x="215065" y="637134"/>
                    <a:pt x="106988" y="54328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29488" y="311784"/>
              <a:ext cx="248665" cy="232409"/>
            </a:xfrm>
            <a:custGeom>
              <a:avLst/>
              <a:gdLst/>
              <a:ahLst/>
              <a:cxnLst/>
              <a:rect l="l" t="t" r="r" b="b"/>
              <a:pathLst>
                <a:path w="248665" h="232409">
                  <a:moveTo>
                    <a:pt x="218566" y="66802"/>
                  </a:moveTo>
                  <a:cubicBezTo>
                    <a:pt x="218566" y="59436"/>
                    <a:pt x="214375" y="50292"/>
                    <a:pt x="205993" y="50292"/>
                  </a:cubicBezTo>
                  <a:lnTo>
                    <a:pt x="174624" y="50419"/>
                  </a:lnTo>
                  <a:lnTo>
                    <a:pt x="159765" y="60198"/>
                  </a:lnTo>
                  <a:cubicBezTo>
                    <a:pt x="155320" y="56515"/>
                    <a:pt x="149478" y="48895"/>
                    <a:pt x="144144" y="48895"/>
                  </a:cubicBezTo>
                  <a:lnTo>
                    <a:pt x="52197" y="48895"/>
                  </a:lnTo>
                  <a:cubicBezTo>
                    <a:pt x="53086" y="41910"/>
                    <a:pt x="51181" y="33655"/>
                    <a:pt x="43688" y="31750"/>
                  </a:cubicBezTo>
                  <a:cubicBezTo>
                    <a:pt x="36957" y="29972"/>
                    <a:pt x="29591" y="37465"/>
                    <a:pt x="29718" y="44958"/>
                  </a:cubicBezTo>
                  <a:lnTo>
                    <a:pt x="30099" y="182752"/>
                  </a:lnTo>
                  <a:cubicBezTo>
                    <a:pt x="30099" y="197611"/>
                    <a:pt x="44450" y="204342"/>
                    <a:pt x="56515" y="204342"/>
                  </a:cubicBezTo>
                  <a:lnTo>
                    <a:pt x="194182" y="204088"/>
                  </a:lnTo>
                  <a:cubicBezTo>
                    <a:pt x="205993" y="204088"/>
                    <a:pt x="218185" y="194182"/>
                    <a:pt x="218185" y="181990"/>
                  </a:cubicBezTo>
                  <a:close/>
                  <a:moveTo>
                    <a:pt x="35052" y="232409"/>
                  </a:moveTo>
                  <a:cubicBezTo>
                    <a:pt x="15494" y="228726"/>
                    <a:pt x="254" y="212470"/>
                    <a:pt x="254" y="192277"/>
                  </a:cubicBezTo>
                  <a:lnTo>
                    <a:pt x="0" y="30734"/>
                  </a:lnTo>
                  <a:cubicBezTo>
                    <a:pt x="0" y="23114"/>
                    <a:pt x="-127" y="13589"/>
                    <a:pt x="5207" y="8128"/>
                  </a:cubicBezTo>
                  <a:cubicBezTo>
                    <a:pt x="31369" y="-1397"/>
                    <a:pt x="34290" y="13335"/>
                    <a:pt x="43053" y="12954"/>
                  </a:cubicBezTo>
                  <a:cubicBezTo>
                    <a:pt x="52832" y="12573"/>
                    <a:pt x="59690" y="7112"/>
                    <a:pt x="65913" y="0"/>
                  </a:cubicBezTo>
                  <a:lnTo>
                    <a:pt x="241553" y="0"/>
                  </a:lnTo>
                  <a:cubicBezTo>
                    <a:pt x="246379" y="7620"/>
                    <a:pt x="248665" y="15113"/>
                    <a:pt x="248665" y="23876"/>
                  </a:cubicBezTo>
                  <a:lnTo>
                    <a:pt x="248411" y="192404"/>
                  </a:lnTo>
                  <a:cubicBezTo>
                    <a:pt x="248411" y="213359"/>
                    <a:pt x="231012" y="232282"/>
                    <a:pt x="210057" y="232282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282193" y="385078"/>
              <a:ext cx="142874" cy="107680"/>
            </a:xfrm>
            <a:custGeom>
              <a:avLst/>
              <a:gdLst/>
              <a:ahLst/>
              <a:cxnLst/>
              <a:rect l="l" t="t" r="r" b="b"/>
              <a:pathLst>
                <a:path w="142874" h="107680">
                  <a:moveTo>
                    <a:pt x="109981" y="34275"/>
                  </a:moveTo>
                  <a:lnTo>
                    <a:pt x="108584" y="53451"/>
                  </a:lnTo>
                  <a:cubicBezTo>
                    <a:pt x="107060" y="73644"/>
                    <a:pt x="90042" y="75930"/>
                    <a:pt x="87756" y="92440"/>
                  </a:cubicBezTo>
                  <a:cubicBezTo>
                    <a:pt x="97535" y="95615"/>
                    <a:pt x="107695" y="92694"/>
                    <a:pt x="114934" y="86471"/>
                  </a:cubicBezTo>
                  <a:cubicBezTo>
                    <a:pt x="122554" y="79867"/>
                    <a:pt x="122427" y="70850"/>
                    <a:pt x="122935" y="60691"/>
                  </a:cubicBezTo>
                  <a:cubicBezTo>
                    <a:pt x="123570" y="47356"/>
                    <a:pt x="125094" y="34656"/>
                    <a:pt x="120522" y="21575"/>
                  </a:cubicBezTo>
                  <a:cubicBezTo>
                    <a:pt x="101472" y="17892"/>
                    <a:pt x="83438" y="25766"/>
                    <a:pt x="70993" y="38974"/>
                  </a:cubicBezTo>
                  <a:cubicBezTo>
                    <a:pt x="58801" y="20432"/>
                    <a:pt x="32385" y="9002"/>
                    <a:pt x="27940" y="18908"/>
                  </a:cubicBezTo>
                  <a:cubicBezTo>
                    <a:pt x="19812" y="36942"/>
                    <a:pt x="21209" y="67929"/>
                    <a:pt x="35687" y="84312"/>
                  </a:cubicBezTo>
                  <a:cubicBezTo>
                    <a:pt x="43053" y="92821"/>
                    <a:pt x="54102" y="97393"/>
                    <a:pt x="65024" y="91551"/>
                  </a:cubicBezTo>
                  <a:cubicBezTo>
                    <a:pt x="62230" y="85328"/>
                    <a:pt x="58166" y="79740"/>
                    <a:pt x="52451" y="76184"/>
                  </a:cubicBezTo>
                  <a:cubicBezTo>
                    <a:pt x="38862" y="67675"/>
                    <a:pt x="38989" y="51547"/>
                    <a:pt x="41275" y="34402"/>
                  </a:cubicBezTo>
                  <a:cubicBezTo>
                    <a:pt x="50165" y="39863"/>
                    <a:pt x="60579" y="47610"/>
                    <a:pt x="61214" y="57008"/>
                  </a:cubicBezTo>
                  <a:cubicBezTo>
                    <a:pt x="61976" y="68945"/>
                    <a:pt x="62992" y="79867"/>
                    <a:pt x="72008" y="88757"/>
                  </a:cubicBezTo>
                  <a:cubicBezTo>
                    <a:pt x="91058" y="76057"/>
                    <a:pt x="72135" y="44308"/>
                    <a:pt x="110108" y="34275"/>
                  </a:cubicBezTo>
                  <a:moveTo>
                    <a:pt x="142874" y="1001"/>
                  </a:moveTo>
                  <a:lnTo>
                    <a:pt x="142747" y="100060"/>
                  </a:lnTo>
                  <a:cubicBezTo>
                    <a:pt x="142747" y="102219"/>
                    <a:pt x="141223" y="107680"/>
                    <a:pt x="138429" y="107680"/>
                  </a:cubicBezTo>
                  <a:lnTo>
                    <a:pt x="127" y="107426"/>
                  </a:lnTo>
                  <a:lnTo>
                    <a:pt x="0" y="366"/>
                  </a:lnTo>
                  <a:lnTo>
                    <a:pt x="86740" y="112"/>
                  </a:lnTo>
                  <a:cubicBezTo>
                    <a:pt x="92328" y="-396"/>
                    <a:pt x="98170" y="874"/>
                    <a:pt x="102615" y="3033"/>
                  </a:cubicBezTo>
                  <a:cubicBezTo>
                    <a:pt x="109854" y="10145"/>
                    <a:pt x="117347" y="7097"/>
                    <a:pt x="124586" y="1636"/>
                  </a:cubicBezTo>
                  <a:cubicBezTo>
                    <a:pt x="128269" y="-269"/>
                    <a:pt x="136397" y="112"/>
                    <a:pt x="142874" y="874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05143" y="400334"/>
              <a:ext cx="100663" cy="78919"/>
            </a:xfrm>
            <a:custGeom>
              <a:avLst/>
              <a:gdLst/>
              <a:ahLst/>
              <a:cxnLst/>
              <a:rect l="l" t="t" r="r" b="b"/>
              <a:pathLst>
                <a:path w="100663" h="78919">
                  <a:moveTo>
                    <a:pt x="87031" y="19019"/>
                  </a:moveTo>
                  <a:cubicBezTo>
                    <a:pt x="49058" y="29052"/>
                    <a:pt x="67981" y="60801"/>
                    <a:pt x="48931" y="73501"/>
                  </a:cubicBezTo>
                  <a:cubicBezTo>
                    <a:pt x="39915" y="64611"/>
                    <a:pt x="39026" y="53689"/>
                    <a:pt x="38137" y="41752"/>
                  </a:cubicBezTo>
                  <a:cubicBezTo>
                    <a:pt x="37502" y="32354"/>
                    <a:pt x="26961" y="24734"/>
                    <a:pt x="18198" y="19146"/>
                  </a:cubicBezTo>
                  <a:cubicBezTo>
                    <a:pt x="15912" y="36164"/>
                    <a:pt x="15658" y="52419"/>
                    <a:pt x="29374" y="60928"/>
                  </a:cubicBezTo>
                  <a:cubicBezTo>
                    <a:pt x="35089" y="64484"/>
                    <a:pt x="39153" y="69945"/>
                    <a:pt x="41947" y="76295"/>
                  </a:cubicBezTo>
                  <a:cubicBezTo>
                    <a:pt x="31025" y="82137"/>
                    <a:pt x="20103" y="77565"/>
                    <a:pt x="12610" y="69056"/>
                  </a:cubicBezTo>
                  <a:cubicBezTo>
                    <a:pt x="-1741" y="52673"/>
                    <a:pt x="-3138" y="21686"/>
                    <a:pt x="4863" y="3652"/>
                  </a:cubicBezTo>
                  <a:cubicBezTo>
                    <a:pt x="9308" y="-6254"/>
                    <a:pt x="35724" y="5176"/>
                    <a:pt x="47916" y="23718"/>
                  </a:cubicBezTo>
                  <a:cubicBezTo>
                    <a:pt x="60361" y="10510"/>
                    <a:pt x="78522" y="2763"/>
                    <a:pt x="97445" y="6319"/>
                  </a:cubicBezTo>
                  <a:cubicBezTo>
                    <a:pt x="102144" y="19400"/>
                    <a:pt x="100493" y="32100"/>
                    <a:pt x="99858" y="45435"/>
                  </a:cubicBezTo>
                  <a:cubicBezTo>
                    <a:pt x="99350" y="55467"/>
                    <a:pt x="99477" y="64611"/>
                    <a:pt x="91857" y="71215"/>
                  </a:cubicBezTo>
                  <a:cubicBezTo>
                    <a:pt x="84618" y="77438"/>
                    <a:pt x="74458" y="80359"/>
                    <a:pt x="64679" y="77184"/>
                  </a:cubicBezTo>
                  <a:cubicBezTo>
                    <a:pt x="66965" y="60674"/>
                    <a:pt x="83983" y="58388"/>
                    <a:pt x="85507" y="38195"/>
                  </a:cubicBez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79883" y="775586"/>
              <a:ext cx="617979" cy="617853"/>
            </a:xfrm>
            <a:custGeom>
              <a:avLst/>
              <a:gdLst/>
              <a:ahLst/>
              <a:cxnLst/>
              <a:rect l="l" t="t" r="r" b="b"/>
              <a:pathLst>
                <a:path w="617979" h="617853">
                  <a:moveTo>
                    <a:pt x="412113" y="380364"/>
                  </a:moveTo>
                  <a:lnTo>
                    <a:pt x="386078" y="375411"/>
                  </a:lnTo>
                  <a:cubicBezTo>
                    <a:pt x="389253" y="364616"/>
                    <a:pt x="384554" y="355472"/>
                    <a:pt x="375156" y="352297"/>
                  </a:cubicBezTo>
                  <a:cubicBezTo>
                    <a:pt x="365250" y="348995"/>
                    <a:pt x="359281" y="356234"/>
                    <a:pt x="353947" y="364362"/>
                  </a:cubicBezTo>
                  <a:lnTo>
                    <a:pt x="319022" y="417067"/>
                  </a:lnTo>
                  <a:cubicBezTo>
                    <a:pt x="311529" y="428370"/>
                    <a:pt x="311656" y="442467"/>
                    <a:pt x="319149" y="453897"/>
                  </a:cubicBezTo>
                  <a:lnTo>
                    <a:pt x="355725" y="509396"/>
                  </a:lnTo>
                  <a:cubicBezTo>
                    <a:pt x="360805" y="517016"/>
                    <a:pt x="368171" y="520699"/>
                    <a:pt x="377315" y="516762"/>
                  </a:cubicBezTo>
                  <a:cubicBezTo>
                    <a:pt x="383284" y="514095"/>
                    <a:pt x="389126" y="505078"/>
                    <a:pt x="385316" y="497458"/>
                  </a:cubicBezTo>
                  <a:lnTo>
                    <a:pt x="378839" y="484250"/>
                  </a:lnTo>
                  <a:lnTo>
                    <a:pt x="419098" y="483361"/>
                  </a:lnTo>
                  <a:cubicBezTo>
                    <a:pt x="434719" y="482980"/>
                    <a:pt x="446911" y="474471"/>
                    <a:pt x="454531" y="461390"/>
                  </a:cubicBezTo>
                  <a:lnTo>
                    <a:pt x="511808" y="362203"/>
                  </a:lnTo>
                  <a:cubicBezTo>
                    <a:pt x="517396" y="352551"/>
                    <a:pt x="518793" y="341248"/>
                    <a:pt x="513840" y="330834"/>
                  </a:cubicBezTo>
                  <a:cubicBezTo>
                    <a:pt x="506093" y="314578"/>
                    <a:pt x="496187" y="299211"/>
                    <a:pt x="489837" y="282066"/>
                  </a:cubicBezTo>
                  <a:cubicBezTo>
                    <a:pt x="486154" y="272033"/>
                    <a:pt x="484122" y="262254"/>
                    <a:pt x="475486" y="255142"/>
                  </a:cubicBezTo>
                  <a:cubicBezTo>
                    <a:pt x="466215" y="247522"/>
                    <a:pt x="456690" y="248539"/>
                    <a:pt x="447292" y="255269"/>
                  </a:cubicBezTo>
                  <a:lnTo>
                    <a:pt x="418209" y="275843"/>
                  </a:lnTo>
                  <a:cubicBezTo>
                    <a:pt x="413764" y="279018"/>
                    <a:pt x="410462" y="285622"/>
                    <a:pt x="410462" y="290448"/>
                  </a:cubicBezTo>
                  <a:cubicBezTo>
                    <a:pt x="410462" y="295147"/>
                    <a:pt x="413764" y="300989"/>
                    <a:pt x="417955" y="304037"/>
                  </a:cubicBezTo>
                  <a:cubicBezTo>
                    <a:pt x="422527" y="307212"/>
                    <a:pt x="428496" y="304926"/>
                    <a:pt x="432687" y="302132"/>
                  </a:cubicBezTo>
                  <a:lnTo>
                    <a:pt x="455801" y="286257"/>
                  </a:lnTo>
                  <a:lnTo>
                    <a:pt x="481709" y="338454"/>
                  </a:lnTo>
                  <a:cubicBezTo>
                    <a:pt x="483741" y="342645"/>
                    <a:pt x="483995" y="346836"/>
                    <a:pt x="481582" y="351027"/>
                  </a:cubicBezTo>
                  <a:lnTo>
                    <a:pt x="431290" y="439800"/>
                  </a:lnTo>
                  <a:cubicBezTo>
                    <a:pt x="427226" y="446912"/>
                    <a:pt x="420368" y="451611"/>
                    <a:pt x="412113" y="451738"/>
                  </a:cubicBezTo>
                  <a:lnTo>
                    <a:pt x="358265" y="452246"/>
                  </a:lnTo>
                  <a:lnTo>
                    <a:pt x="346200" y="433323"/>
                  </a:lnTo>
                  <a:lnTo>
                    <a:pt x="367790" y="400811"/>
                  </a:lnTo>
                  <a:lnTo>
                    <a:pt x="395857" y="408050"/>
                  </a:lnTo>
                  <a:cubicBezTo>
                    <a:pt x="403096" y="409955"/>
                    <a:pt x="411986" y="410209"/>
                    <a:pt x="419225" y="408939"/>
                  </a:cubicBezTo>
                  <a:cubicBezTo>
                    <a:pt x="427861" y="407415"/>
                    <a:pt x="432306" y="398652"/>
                    <a:pt x="431163" y="392556"/>
                  </a:cubicBezTo>
                  <a:cubicBezTo>
                    <a:pt x="429258" y="382142"/>
                    <a:pt x="421638" y="382015"/>
                    <a:pt x="412240" y="380237"/>
                  </a:cubicBezTo>
                  <a:moveTo>
                    <a:pt x="196341" y="390778"/>
                  </a:moveTo>
                  <a:cubicBezTo>
                    <a:pt x="200532" y="382777"/>
                    <a:pt x="200659" y="374141"/>
                    <a:pt x="191769" y="367791"/>
                  </a:cubicBezTo>
                  <a:cubicBezTo>
                    <a:pt x="183260" y="381507"/>
                    <a:pt x="176910" y="393572"/>
                    <a:pt x="169671" y="409066"/>
                  </a:cubicBezTo>
                  <a:lnTo>
                    <a:pt x="143001" y="360679"/>
                  </a:lnTo>
                  <a:cubicBezTo>
                    <a:pt x="140842" y="356869"/>
                    <a:pt x="139572" y="351789"/>
                    <a:pt x="139064" y="347471"/>
                  </a:cubicBezTo>
                  <a:lnTo>
                    <a:pt x="171703" y="287019"/>
                  </a:lnTo>
                  <a:lnTo>
                    <a:pt x="191515" y="283590"/>
                  </a:lnTo>
                  <a:lnTo>
                    <a:pt x="212724" y="319023"/>
                  </a:lnTo>
                  <a:lnTo>
                    <a:pt x="203453" y="338454"/>
                  </a:lnTo>
                  <a:cubicBezTo>
                    <a:pt x="201294" y="342899"/>
                    <a:pt x="200405" y="351408"/>
                    <a:pt x="203707" y="355345"/>
                  </a:cubicBezTo>
                  <a:cubicBezTo>
                    <a:pt x="207390" y="359663"/>
                    <a:pt x="214629" y="358393"/>
                    <a:pt x="219455" y="356615"/>
                  </a:cubicBezTo>
                  <a:cubicBezTo>
                    <a:pt x="223011" y="355218"/>
                    <a:pt x="226059" y="348741"/>
                    <a:pt x="228345" y="344423"/>
                  </a:cubicBezTo>
                  <a:cubicBezTo>
                    <a:pt x="235711" y="344677"/>
                    <a:pt x="242569" y="343788"/>
                    <a:pt x="246760" y="338327"/>
                  </a:cubicBezTo>
                  <a:cubicBezTo>
                    <a:pt x="250189" y="333882"/>
                    <a:pt x="252094" y="326262"/>
                    <a:pt x="248919" y="320547"/>
                  </a:cubicBezTo>
                  <a:cubicBezTo>
                    <a:pt x="237235" y="299719"/>
                    <a:pt x="226313" y="279780"/>
                    <a:pt x="212978" y="259714"/>
                  </a:cubicBezTo>
                  <a:cubicBezTo>
                    <a:pt x="209168" y="253872"/>
                    <a:pt x="196976" y="249936"/>
                    <a:pt x="190626" y="250951"/>
                  </a:cubicBezTo>
                  <a:lnTo>
                    <a:pt x="117601" y="261492"/>
                  </a:lnTo>
                  <a:cubicBezTo>
                    <a:pt x="109346" y="262636"/>
                    <a:pt x="103631" y="268986"/>
                    <a:pt x="102996" y="276605"/>
                  </a:cubicBezTo>
                  <a:cubicBezTo>
                    <a:pt x="102361" y="283336"/>
                    <a:pt x="105536" y="291845"/>
                    <a:pt x="113537" y="293623"/>
                  </a:cubicBezTo>
                  <a:cubicBezTo>
                    <a:pt x="119125" y="294893"/>
                    <a:pt x="125221" y="293877"/>
                    <a:pt x="132460" y="293242"/>
                  </a:cubicBezTo>
                  <a:lnTo>
                    <a:pt x="108965" y="337311"/>
                  </a:lnTo>
                  <a:cubicBezTo>
                    <a:pt x="103631" y="347217"/>
                    <a:pt x="104647" y="357631"/>
                    <a:pt x="110108" y="367410"/>
                  </a:cubicBezTo>
                  <a:lnTo>
                    <a:pt x="161797" y="460501"/>
                  </a:lnTo>
                  <a:cubicBezTo>
                    <a:pt x="169671" y="474725"/>
                    <a:pt x="183260" y="484123"/>
                    <a:pt x="199770" y="484123"/>
                  </a:cubicBezTo>
                  <a:lnTo>
                    <a:pt x="277240" y="483996"/>
                  </a:lnTo>
                  <a:cubicBezTo>
                    <a:pt x="285113" y="483996"/>
                    <a:pt x="291336" y="476503"/>
                    <a:pt x="292606" y="470534"/>
                  </a:cubicBezTo>
                  <a:cubicBezTo>
                    <a:pt x="294257" y="462660"/>
                    <a:pt x="289812" y="455802"/>
                    <a:pt x="282954" y="452119"/>
                  </a:cubicBezTo>
                  <a:cubicBezTo>
                    <a:pt x="276859" y="448817"/>
                    <a:pt x="271144" y="450595"/>
                    <a:pt x="264667" y="450722"/>
                  </a:cubicBezTo>
                  <a:lnTo>
                    <a:pt x="203961" y="450976"/>
                  </a:lnTo>
                  <a:cubicBezTo>
                    <a:pt x="193674" y="450976"/>
                    <a:pt x="187070" y="443102"/>
                    <a:pt x="186308" y="433323"/>
                  </a:cubicBezTo>
                  <a:cubicBezTo>
                    <a:pt x="185038" y="418718"/>
                    <a:pt x="189356" y="404367"/>
                    <a:pt x="196341" y="391286"/>
                  </a:cubicBezTo>
                  <a:moveTo>
                    <a:pt x="374521" y="148971"/>
                  </a:moveTo>
                  <a:lnTo>
                    <a:pt x="406398" y="209423"/>
                  </a:lnTo>
                  <a:cubicBezTo>
                    <a:pt x="404493" y="214757"/>
                    <a:pt x="401826" y="220218"/>
                    <a:pt x="398905" y="224790"/>
                  </a:cubicBezTo>
                  <a:lnTo>
                    <a:pt x="362329" y="220345"/>
                  </a:lnTo>
                  <a:cubicBezTo>
                    <a:pt x="365885" y="213614"/>
                    <a:pt x="365885" y="209169"/>
                    <a:pt x="362202" y="203835"/>
                  </a:cubicBezTo>
                  <a:cubicBezTo>
                    <a:pt x="360043" y="200787"/>
                    <a:pt x="354582" y="197104"/>
                    <a:pt x="350772" y="197485"/>
                  </a:cubicBezTo>
                  <a:cubicBezTo>
                    <a:pt x="338199" y="198628"/>
                    <a:pt x="339088" y="209804"/>
                    <a:pt x="335405" y="216789"/>
                  </a:cubicBezTo>
                  <a:cubicBezTo>
                    <a:pt x="331722" y="222758"/>
                    <a:pt x="322832" y="225806"/>
                    <a:pt x="324864" y="235204"/>
                  </a:cubicBezTo>
                  <a:cubicBezTo>
                    <a:pt x="326007" y="240538"/>
                    <a:pt x="329055" y="249047"/>
                    <a:pt x="337183" y="249936"/>
                  </a:cubicBezTo>
                  <a:lnTo>
                    <a:pt x="402461" y="256667"/>
                  </a:lnTo>
                  <a:cubicBezTo>
                    <a:pt x="415542" y="258064"/>
                    <a:pt x="422781" y="250825"/>
                    <a:pt x="428115" y="240284"/>
                  </a:cubicBezTo>
                  <a:lnTo>
                    <a:pt x="459484" y="178435"/>
                  </a:lnTo>
                  <a:cubicBezTo>
                    <a:pt x="463167" y="171323"/>
                    <a:pt x="457198" y="162052"/>
                    <a:pt x="451991" y="159512"/>
                  </a:cubicBezTo>
                  <a:cubicBezTo>
                    <a:pt x="445387" y="156337"/>
                    <a:pt x="436878" y="157480"/>
                    <a:pt x="432179" y="163957"/>
                  </a:cubicBezTo>
                  <a:lnTo>
                    <a:pt x="425448" y="173228"/>
                  </a:lnTo>
                  <a:lnTo>
                    <a:pt x="401445" y="130048"/>
                  </a:lnTo>
                  <a:cubicBezTo>
                    <a:pt x="394460" y="117602"/>
                    <a:pt x="383411" y="106426"/>
                    <a:pt x="367663" y="106299"/>
                  </a:cubicBezTo>
                  <a:lnTo>
                    <a:pt x="255142" y="106172"/>
                  </a:lnTo>
                  <a:cubicBezTo>
                    <a:pt x="238886" y="106172"/>
                    <a:pt x="227456" y="115189"/>
                    <a:pt x="219201" y="128143"/>
                  </a:cubicBezTo>
                  <a:lnTo>
                    <a:pt x="177545" y="194310"/>
                  </a:lnTo>
                  <a:cubicBezTo>
                    <a:pt x="169925" y="206502"/>
                    <a:pt x="178561" y="219329"/>
                    <a:pt x="190118" y="224155"/>
                  </a:cubicBezTo>
                  <a:lnTo>
                    <a:pt x="224281" y="238506"/>
                  </a:lnTo>
                  <a:lnTo>
                    <a:pt x="253491" y="253238"/>
                  </a:lnTo>
                  <a:cubicBezTo>
                    <a:pt x="263270" y="258191"/>
                    <a:pt x="271144" y="246253"/>
                    <a:pt x="275461" y="233553"/>
                  </a:cubicBezTo>
                  <a:cubicBezTo>
                    <a:pt x="276477" y="230632"/>
                    <a:pt x="271144" y="225425"/>
                    <a:pt x="268604" y="223647"/>
                  </a:cubicBezTo>
                  <a:lnTo>
                    <a:pt x="243204" y="206121"/>
                  </a:lnTo>
                  <a:lnTo>
                    <a:pt x="234822" y="206375"/>
                  </a:lnTo>
                  <a:lnTo>
                    <a:pt x="213105" y="196469"/>
                  </a:lnTo>
                  <a:lnTo>
                    <a:pt x="246125" y="145923"/>
                  </a:lnTo>
                  <a:cubicBezTo>
                    <a:pt x="249046" y="143129"/>
                    <a:pt x="254888" y="139065"/>
                    <a:pt x="259460" y="139065"/>
                  </a:cubicBezTo>
                  <a:lnTo>
                    <a:pt x="360297" y="138938"/>
                  </a:lnTo>
                  <a:cubicBezTo>
                    <a:pt x="366647" y="138938"/>
                    <a:pt x="371854" y="143256"/>
                    <a:pt x="374775" y="148717"/>
                  </a:cubicBezTo>
                  <a:moveTo>
                    <a:pt x="617979" y="308863"/>
                  </a:moveTo>
                  <a:cubicBezTo>
                    <a:pt x="617979" y="479551"/>
                    <a:pt x="479677" y="617853"/>
                    <a:pt x="308989" y="617853"/>
                  </a:cubicBezTo>
                  <a:cubicBezTo>
                    <a:pt x="138302" y="617853"/>
                    <a:pt x="0" y="479551"/>
                    <a:pt x="0" y="308863"/>
                  </a:cubicBezTo>
                  <a:cubicBezTo>
                    <a:pt x="0" y="138176"/>
                    <a:pt x="138302" y="0"/>
                    <a:pt x="308989" y="0"/>
                  </a:cubicBezTo>
                  <a:cubicBezTo>
                    <a:pt x="479677" y="0"/>
                    <a:pt x="617979" y="138303"/>
                    <a:pt x="617979" y="308863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3435801" y="2814418"/>
            <a:ext cx="531781" cy="545573"/>
            <a:chOff x="0" y="0"/>
            <a:chExt cx="709041" cy="727431"/>
          </a:xfrm>
        </p:grpSpPr>
        <p:sp>
          <p:nvSpPr>
            <p:cNvPr id="20" name="Freeform 20"/>
            <p:cNvSpPr/>
            <p:nvPr/>
          </p:nvSpPr>
          <p:spPr>
            <a:xfrm>
              <a:off x="63551" y="63454"/>
              <a:ext cx="582032" cy="600452"/>
            </a:xfrm>
            <a:custGeom>
              <a:avLst/>
              <a:gdLst/>
              <a:ahLst/>
              <a:cxnLst/>
              <a:rect l="l" t="t" r="r" b="b"/>
              <a:pathLst>
                <a:path w="582032" h="600452">
                  <a:moveTo>
                    <a:pt x="204673" y="420038"/>
                  </a:moveTo>
                  <a:cubicBezTo>
                    <a:pt x="204419" y="417625"/>
                    <a:pt x="201752" y="412672"/>
                    <a:pt x="199847" y="412799"/>
                  </a:cubicBezTo>
                  <a:lnTo>
                    <a:pt x="191338" y="413434"/>
                  </a:lnTo>
                  <a:cubicBezTo>
                    <a:pt x="190068" y="413561"/>
                    <a:pt x="185877" y="415593"/>
                    <a:pt x="186131" y="414323"/>
                  </a:cubicBezTo>
                  <a:lnTo>
                    <a:pt x="187147" y="409116"/>
                  </a:lnTo>
                  <a:cubicBezTo>
                    <a:pt x="188417" y="402893"/>
                    <a:pt x="186893" y="396035"/>
                    <a:pt x="181813" y="393113"/>
                  </a:cubicBezTo>
                  <a:cubicBezTo>
                    <a:pt x="176733" y="390192"/>
                    <a:pt x="170637" y="391335"/>
                    <a:pt x="165811" y="395018"/>
                  </a:cubicBezTo>
                  <a:cubicBezTo>
                    <a:pt x="157683" y="401242"/>
                    <a:pt x="156540" y="415085"/>
                    <a:pt x="161747" y="422324"/>
                  </a:cubicBezTo>
                  <a:cubicBezTo>
                    <a:pt x="163525" y="424737"/>
                    <a:pt x="170510" y="424991"/>
                    <a:pt x="173177" y="424991"/>
                  </a:cubicBezTo>
                  <a:cubicBezTo>
                    <a:pt x="172923" y="428674"/>
                    <a:pt x="173558" y="435278"/>
                    <a:pt x="176098" y="437056"/>
                  </a:cubicBezTo>
                  <a:cubicBezTo>
                    <a:pt x="182702" y="441501"/>
                    <a:pt x="189941" y="441247"/>
                    <a:pt x="196545" y="437310"/>
                  </a:cubicBezTo>
                  <a:cubicBezTo>
                    <a:pt x="201117" y="434643"/>
                    <a:pt x="205689" y="428166"/>
                    <a:pt x="204546" y="420165"/>
                  </a:cubicBezTo>
                  <a:moveTo>
                    <a:pt x="258393" y="481633"/>
                  </a:moveTo>
                  <a:cubicBezTo>
                    <a:pt x="267664" y="479855"/>
                    <a:pt x="267029" y="467917"/>
                    <a:pt x="262711" y="462964"/>
                  </a:cubicBezTo>
                  <a:lnTo>
                    <a:pt x="256107" y="455471"/>
                  </a:lnTo>
                  <a:cubicBezTo>
                    <a:pt x="253059" y="437818"/>
                    <a:pt x="258012" y="422070"/>
                    <a:pt x="267410" y="406957"/>
                  </a:cubicBezTo>
                  <a:cubicBezTo>
                    <a:pt x="269950" y="402893"/>
                    <a:pt x="272109" y="393875"/>
                    <a:pt x="267410" y="391462"/>
                  </a:cubicBezTo>
                  <a:lnTo>
                    <a:pt x="248868" y="382318"/>
                  </a:lnTo>
                  <a:cubicBezTo>
                    <a:pt x="247598" y="384096"/>
                    <a:pt x="243915" y="389811"/>
                    <a:pt x="243788" y="392478"/>
                  </a:cubicBezTo>
                  <a:lnTo>
                    <a:pt x="241375" y="436167"/>
                  </a:lnTo>
                  <a:cubicBezTo>
                    <a:pt x="239852" y="464234"/>
                    <a:pt x="228295" y="455344"/>
                    <a:pt x="223977" y="468425"/>
                  </a:cubicBezTo>
                  <a:cubicBezTo>
                    <a:pt x="222580" y="472489"/>
                    <a:pt x="224993" y="480744"/>
                    <a:pt x="229691" y="481633"/>
                  </a:cubicBezTo>
                  <a:cubicBezTo>
                    <a:pt x="238582" y="483157"/>
                    <a:pt x="249249" y="483411"/>
                    <a:pt x="258266" y="481633"/>
                  </a:cubicBezTo>
                  <a:moveTo>
                    <a:pt x="335863" y="477569"/>
                  </a:moveTo>
                  <a:cubicBezTo>
                    <a:pt x="358342" y="475918"/>
                    <a:pt x="378789" y="467155"/>
                    <a:pt x="397204" y="454709"/>
                  </a:cubicBezTo>
                  <a:cubicBezTo>
                    <a:pt x="425906" y="435532"/>
                    <a:pt x="444702" y="408354"/>
                    <a:pt x="459561" y="377746"/>
                  </a:cubicBezTo>
                  <a:cubicBezTo>
                    <a:pt x="463244" y="370126"/>
                    <a:pt x="469975" y="365300"/>
                    <a:pt x="466038" y="354759"/>
                  </a:cubicBezTo>
                  <a:cubicBezTo>
                    <a:pt x="463879" y="349171"/>
                    <a:pt x="458164" y="342186"/>
                    <a:pt x="449782" y="340789"/>
                  </a:cubicBezTo>
                  <a:cubicBezTo>
                    <a:pt x="441019" y="339265"/>
                    <a:pt x="432891" y="344091"/>
                    <a:pt x="429335" y="350314"/>
                  </a:cubicBezTo>
                  <a:cubicBezTo>
                    <a:pt x="424763" y="358696"/>
                    <a:pt x="426795" y="366824"/>
                    <a:pt x="432256" y="374444"/>
                  </a:cubicBezTo>
                  <a:cubicBezTo>
                    <a:pt x="418540" y="405941"/>
                    <a:pt x="394283" y="432484"/>
                    <a:pt x="362406" y="445565"/>
                  </a:cubicBezTo>
                  <a:cubicBezTo>
                    <a:pt x="342848" y="453566"/>
                    <a:pt x="321004" y="456487"/>
                    <a:pt x="302335" y="447089"/>
                  </a:cubicBezTo>
                  <a:cubicBezTo>
                    <a:pt x="298271" y="443279"/>
                    <a:pt x="294969" y="435786"/>
                    <a:pt x="286968" y="437183"/>
                  </a:cubicBezTo>
                  <a:cubicBezTo>
                    <a:pt x="281126" y="438199"/>
                    <a:pt x="275792" y="443787"/>
                    <a:pt x="275030" y="449248"/>
                  </a:cubicBezTo>
                  <a:cubicBezTo>
                    <a:pt x="272490" y="468933"/>
                    <a:pt x="308050" y="479601"/>
                    <a:pt x="335609" y="477569"/>
                  </a:cubicBezTo>
                  <a:moveTo>
                    <a:pt x="413206" y="330121"/>
                  </a:moveTo>
                  <a:cubicBezTo>
                    <a:pt x="442670" y="293037"/>
                    <a:pt x="453719" y="235506"/>
                    <a:pt x="463117" y="188388"/>
                  </a:cubicBezTo>
                  <a:cubicBezTo>
                    <a:pt x="463752" y="184959"/>
                    <a:pt x="462736" y="178609"/>
                    <a:pt x="460577" y="176577"/>
                  </a:cubicBezTo>
                  <a:cubicBezTo>
                    <a:pt x="458799" y="174799"/>
                    <a:pt x="453719" y="172894"/>
                    <a:pt x="450925" y="173275"/>
                  </a:cubicBezTo>
                  <a:lnTo>
                    <a:pt x="382345" y="183943"/>
                  </a:lnTo>
                  <a:cubicBezTo>
                    <a:pt x="307923" y="195500"/>
                    <a:pt x="243407" y="251000"/>
                    <a:pt x="237946" y="327581"/>
                  </a:cubicBezTo>
                  <a:cubicBezTo>
                    <a:pt x="237057" y="340281"/>
                    <a:pt x="237946" y="353997"/>
                    <a:pt x="243661" y="364792"/>
                  </a:cubicBezTo>
                  <a:cubicBezTo>
                    <a:pt x="260298" y="396416"/>
                    <a:pt x="359993" y="397051"/>
                    <a:pt x="413333" y="329994"/>
                  </a:cubicBezTo>
                  <a:moveTo>
                    <a:pt x="223469" y="261541"/>
                  </a:moveTo>
                  <a:cubicBezTo>
                    <a:pt x="228548" y="260271"/>
                    <a:pt x="233120" y="256842"/>
                    <a:pt x="234136" y="253540"/>
                  </a:cubicBezTo>
                  <a:cubicBezTo>
                    <a:pt x="235407" y="249349"/>
                    <a:pt x="234644" y="243634"/>
                    <a:pt x="232993" y="239824"/>
                  </a:cubicBezTo>
                  <a:cubicBezTo>
                    <a:pt x="222326" y="215059"/>
                    <a:pt x="213055" y="191055"/>
                    <a:pt x="208610" y="164385"/>
                  </a:cubicBezTo>
                  <a:cubicBezTo>
                    <a:pt x="230961" y="180514"/>
                    <a:pt x="246836" y="201088"/>
                    <a:pt x="259028" y="225600"/>
                  </a:cubicBezTo>
                  <a:cubicBezTo>
                    <a:pt x="260298" y="228140"/>
                    <a:pt x="263981" y="231569"/>
                    <a:pt x="266394" y="231696"/>
                  </a:cubicBezTo>
                  <a:cubicBezTo>
                    <a:pt x="274522" y="232077"/>
                    <a:pt x="283539" y="219377"/>
                    <a:pt x="280491" y="213154"/>
                  </a:cubicBezTo>
                  <a:cubicBezTo>
                    <a:pt x="271855" y="195881"/>
                    <a:pt x="261060" y="181657"/>
                    <a:pt x="248106" y="167687"/>
                  </a:cubicBezTo>
                  <a:cubicBezTo>
                    <a:pt x="234771" y="153209"/>
                    <a:pt x="219024" y="142033"/>
                    <a:pt x="204546" y="129079"/>
                  </a:cubicBezTo>
                  <a:cubicBezTo>
                    <a:pt x="200990" y="125904"/>
                    <a:pt x="199212" y="119427"/>
                    <a:pt x="193624" y="119300"/>
                  </a:cubicBezTo>
                  <a:cubicBezTo>
                    <a:pt x="189560" y="119173"/>
                    <a:pt x="183845" y="120951"/>
                    <a:pt x="181305" y="125015"/>
                  </a:cubicBezTo>
                  <a:cubicBezTo>
                    <a:pt x="151714" y="171116"/>
                    <a:pt x="125425" y="226997"/>
                    <a:pt x="133807" y="282115"/>
                  </a:cubicBezTo>
                  <a:cubicBezTo>
                    <a:pt x="139903" y="322120"/>
                    <a:pt x="164287" y="356410"/>
                    <a:pt x="200482" y="373809"/>
                  </a:cubicBezTo>
                  <a:cubicBezTo>
                    <a:pt x="207467" y="377111"/>
                    <a:pt x="214198" y="376095"/>
                    <a:pt x="218262" y="370761"/>
                  </a:cubicBezTo>
                  <a:cubicBezTo>
                    <a:pt x="221691" y="366316"/>
                    <a:pt x="222072" y="356537"/>
                    <a:pt x="215722" y="353616"/>
                  </a:cubicBezTo>
                  <a:cubicBezTo>
                    <a:pt x="199847" y="346377"/>
                    <a:pt x="186512" y="336852"/>
                    <a:pt x="176479" y="321993"/>
                  </a:cubicBezTo>
                  <a:cubicBezTo>
                    <a:pt x="143967" y="273987"/>
                    <a:pt x="156413" y="215821"/>
                    <a:pt x="186639" y="165909"/>
                  </a:cubicBezTo>
                  <a:cubicBezTo>
                    <a:pt x="192354" y="191690"/>
                    <a:pt x="209753" y="264970"/>
                    <a:pt x="223596" y="261668"/>
                  </a:cubicBezTo>
                  <a:moveTo>
                    <a:pt x="555192" y="426769"/>
                  </a:moveTo>
                  <a:cubicBezTo>
                    <a:pt x="488390" y="570533"/>
                    <a:pt x="322782" y="641908"/>
                    <a:pt x="175717" y="575359"/>
                  </a:cubicBezTo>
                  <a:cubicBezTo>
                    <a:pt x="109042" y="545133"/>
                    <a:pt x="56210" y="490777"/>
                    <a:pt x="26238" y="424229"/>
                  </a:cubicBezTo>
                  <a:cubicBezTo>
                    <a:pt x="-6401" y="351965"/>
                    <a:pt x="-8179" y="271955"/>
                    <a:pt x="18618" y="197786"/>
                  </a:cubicBezTo>
                  <a:cubicBezTo>
                    <a:pt x="38049" y="144065"/>
                    <a:pt x="70561" y="97329"/>
                    <a:pt x="114630" y="62023"/>
                  </a:cubicBezTo>
                  <a:cubicBezTo>
                    <a:pt x="210769" y="-14813"/>
                    <a:pt x="343991" y="-20782"/>
                    <a:pt x="446607" y="47037"/>
                  </a:cubicBezTo>
                  <a:cubicBezTo>
                    <a:pt x="493724" y="78152"/>
                    <a:pt x="530427" y="121332"/>
                    <a:pt x="553922" y="173148"/>
                  </a:cubicBezTo>
                  <a:cubicBezTo>
                    <a:pt x="573353" y="215821"/>
                    <a:pt x="582751" y="259763"/>
                    <a:pt x="581989" y="306880"/>
                  </a:cubicBezTo>
                  <a:cubicBezTo>
                    <a:pt x="581227" y="349044"/>
                    <a:pt x="572972" y="388160"/>
                    <a:pt x="555192" y="426515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326457" y="265939"/>
              <a:ext cx="171763" cy="157869"/>
            </a:xfrm>
            <a:custGeom>
              <a:avLst/>
              <a:gdLst/>
              <a:ahLst/>
              <a:cxnLst/>
              <a:rect l="l" t="t" r="r" b="b"/>
              <a:pathLst>
                <a:path w="171763" h="157869">
                  <a:moveTo>
                    <a:pt x="38794" y="129922"/>
                  </a:moveTo>
                  <a:lnTo>
                    <a:pt x="77275" y="98426"/>
                  </a:lnTo>
                  <a:cubicBezTo>
                    <a:pt x="97595" y="81789"/>
                    <a:pt x="115502" y="63755"/>
                    <a:pt x="132901" y="43943"/>
                  </a:cubicBezTo>
                  <a:cubicBezTo>
                    <a:pt x="135187" y="41276"/>
                    <a:pt x="135060" y="34926"/>
                    <a:pt x="133282" y="32640"/>
                  </a:cubicBezTo>
                  <a:cubicBezTo>
                    <a:pt x="127313" y="25020"/>
                    <a:pt x="111311" y="34164"/>
                    <a:pt x="101278" y="46864"/>
                  </a:cubicBezTo>
                  <a:cubicBezTo>
                    <a:pt x="75878" y="78868"/>
                    <a:pt x="46541" y="93473"/>
                    <a:pt x="25205" y="116968"/>
                  </a:cubicBezTo>
                  <a:cubicBezTo>
                    <a:pt x="22665" y="119762"/>
                    <a:pt x="24443" y="128144"/>
                    <a:pt x="27110" y="130049"/>
                  </a:cubicBezTo>
                  <a:cubicBezTo>
                    <a:pt x="29396" y="131700"/>
                    <a:pt x="35746" y="132462"/>
                    <a:pt x="38794" y="129922"/>
                  </a:cubicBezTo>
                  <a:moveTo>
                    <a:pt x="3234" y="150115"/>
                  </a:moveTo>
                  <a:cubicBezTo>
                    <a:pt x="-9847" y="107062"/>
                    <a:pt x="18601" y="58294"/>
                    <a:pt x="55304" y="33402"/>
                  </a:cubicBezTo>
                  <a:cubicBezTo>
                    <a:pt x="89594" y="10542"/>
                    <a:pt x="129218" y="3937"/>
                    <a:pt x="171763" y="0"/>
                  </a:cubicBezTo>
                  <a:cubicBezTo>
                    <a:pt x="165921" y="31878"/>
                    <a:pt x="158301" y="62358"/>
                    <a:pt x="144458" y="91568"/>
                  </a:cubicBezTo>
                  <a:cubicBezTo>
                    <a:pt x="126932" y="128271"/>
                    <a:pt x="92642" y="151512"/>
                    <a:pt x="52764" y="156846"/>
                  </a:cubicBezTo>
                  <a:cubicBezTo>
                    <a:pt x="35619" y="159132"/>
                    <a:pt x="20633" y="157862"/>
                    <a:pt x="3234" y="150242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3432820" y="4669717"/>
            <a:ext cx="537734" cy="537734"/>
            <a:chOff x="0" y="0"/>
            <a:chExt cx="716978" cy="716978"/>
          </a:xfrm>
        </p:grpSpPr>
        <p:sp>
          <p:nvSpPr>
            <p:cNvPr id="23" name="Freeform 23"/>
            <p:cNvSpPr/>
            <p:nvPr/>
          </p:nvSpPr>
          <p:spPr>
            <a:xfrm>
              <a:off x="63500" y="63500"/>
              <a:ext cx="590042" cy="590169"/>
            </a:xfrm>
            <a:custGeom>
              <a:avLst/>
              <a:gdLst/>
              <a:ahLst/>
              <a:cxnLst/>
              <a:rect l="l" t="t" r="r" b="b"/>
              <a:pathLst>
                <a:path w="590042" h="590169">
                  <a:moveTo>
                    <a:pt x="282194" y="424053"/>
                  </a:moveTo>
                  <a:cubicBezTo>
                    <a:pt x="288290" y="428244"/>
                    <a:pt x="295402" y="429133"/>
                    <a:pt x="301371" y="424815"/>
                  </a:cubicBezTo>
                  <a:lnTo>
                    <a:pt x="317627" y="413004"/>
                  </a:lnTo>
                  <a:lnTo>
                    <a:pt x="339090" y="397256"/>
                  </a:lnTo>
                  <a:cubicBezTo>
                    <a:pt x="340360" y="391795"/>
                    <a:pt x="338836" y="383413"/>
                    <a:pt x="336042" y="378460"/>
                  </a:cubicBezTo>
                  <a:cubicBezTo>
                    <a:pt x="332994" y="373126"/>
                    <a:pt x="326898" y="371856"/>
                    <a:pt x="322072" y="375031"/>
                  </a:cubicBezTo>
                  <a:lnTo>
                    <a:pt x="292862" y="394335"/>
                  </a:lnTo>
                  <a:cubicBezTo>
                    <a:pt x="282321" y="387985"/>
                    <a:pt x="272669" y="378460"/>
                    <a:pt x="260731" y="375158"/>
                  </a:cubicBezTo>
                  <a:cubicBezTo>
                    <a:pt x="254381" y="373380"/>
                    <a:pt x="248920" y="380365"/>
                    <a:pt x="246888" y="384302"/>
                  </a:cubicBezTo>
                  <a:cubicBezTo>
                    <a:pt x="244602" y="388874"/>
                    <a:pt x="243205" y="397510"/>
                    <a:pt x="248158" y="400939"/>
                  </a:cubicBezTo>
                  <a:close/>
                  <a:moveTo>
                    <a:pt x="418592" y="404368"/>
                  </a:moveTo>
                  <a:cubicBezTo>
                    <a:pt x="436118" y="394081"/>
                    <a:pt x="447421" y="377952"/>
                    <a:pt x="448056" y="358394"/>
                  </a:cubicBezTo>
                  <a:cubicBezTo>
                    <a:pt x="448437" y="344043"/>
                    <a:pt x="442468" y="331089"/>
                    <a:pt x="430149" y="323469"/>
                  </a:cubicBezTo>
                  <a:cubicBezTo>
                    <a:pt x="436372" y="305816"/>
                    <a:pt x="432943" y="287147"/>
                    <a:pt x="420751" y="272796"/>
                  </a:cubicBezTo>
                  <a:cubicBezTo>
                    <a:pt x="410718" y="260985"/>
                    <a:pt x="396748" y="254635"/>
                    <a:pt x="381000" y="253111"/>
                  </a:cubicBezTo>
                  <a:cubicBezTo>
                    <a:pt x="387477" y="246126"/>
                    <a:pt x="389128" y="238887"/>
                    <a:pt x="386588" y="230759"/>
                  </a:cubicBezTo>
                  <a:cubicBezTo>
                    <a:pt x="380746" y="212344"/>
                    <a:pt x="367665" y="196977"/>
                    <a:pt x="350774" y="187833"/>
                  </a:cubicBezTo>
                  <a:cubicBezTo>
                    <a:pt x="341884" y="183007"/>
                    <a:pt x="332486" y="184785"/>
                    <a:pt x="327279" y="193548"/>
                  </a:cubicBezTo>
                  <a:cubicBezTo>
                    <a:pt x="323469" y="200025"/>
                    <a:pt x="324866" y="208280"/>
                    <a:pt x="331597" y="212471"/>
                  </a:cubicBezTo>
                  <a:cubicBezTo>
                    <a:pt x="343281" y="219710"/>
                    <a:pt x="352552" y="229108"/>
                    <a:pt x="358775" y="241681"/>
                  </a:cubicBezTo>
                  <a:cubicBezTo>
                    <a:pt x="361061" y="246380"/>
                    <a:pt x="365252" y="250063"/>
                    <a:pt x="369443" y="253492"/>
                  </a:cubicBezTo>
                  <a:cubicBezTo>
                    <a:pt x="342011" y="258572"/>
                    <a:pt x="320802" y="280797"/>
                    <a:pt x="320294" y="308610"/>
                  </a:cubicBezTo>
                  <a:lnTo>
                    <a:pt x="321437" y="325374"/>
                  </a:lnTo>
                  <a:cubicBezTo>
                    <a:pt x="313690" y="333502"/>
                    <a:pt x="309372" y="343789"/>
                    <a:pt x="310388" y="355219"/>
                  </a:cubicBezTo>
                  <a:cubicBezTo>
                    <a:pt x="312801" y="379730"/>
                    <a:pt x="329057" y="400431"/>
                    <a:pt x="352552" y="408559"/>
                  </a:cubicBezTo>
                  <a:cubicBezTo>
                    <a:pt x="374269" y="416052"/>
                    <a:pt x="398018" y="414655"/>
                    <a:pt x="418719" y="404241"/>
                  </a:cubicBezTo>
                  <a:moveTo>
                    <a:pt x="227330" y="347599"/>
                  </a:moveTo>
                  <a:cubicBezTo>
                    <a:pt x="234950" y="316103"/>
                    <a:pt x="216916" y="285877"/>
                    <a:pt x="185420" y="277114"/>
                  </a:cubicBezTo>
                  <a:cubicBezTo>
                    <a:pt x="189611" y="273685"/>
                    <a:pt x="192913" y="270510"/>
                    <a:pt x="194945" y="266319"/>
                  </a:cubicBezTo>
                  <a:cubicBezTo>
                    <a:pt x="209550" y="235966"/>
                    <a:pt x="231521" y="237109"/>
                    <a:pt x="223901" y="218059"/>
                  </a:cubicBezTo>
                  <a:cubicBezTo>
                    <a:pt x="221996" y="213360"/>
                    <a:pt x="219075" y="207518"/>
                    <a:pt x="214122" y="204851"/>
                  </a:cubicBezTo>
                  <a:cubicBezTo>
                    <a:pt x="186055" y="213360"/>
                    <a:pt x="157226" y="249682"/>
                    <a:pt x="171196" y="275844"/>
                  </a:cubicBezTo>
                  <a:cubicBezTo>
                    <a:pt x="153035" y="276987"/>
                    <a:pt x="137414" y="284734"/>
                    <a:pt x="126873" y="298196"/>
                  </a:cubicBezTo>
                  <a:cubicBezTo>
                    <a:pt x="115443" y="312801"/>
                    <a:pt x="112141" y="330708"/>
                    <a:pt x="118110" y="347980"/>
                  </a:cubicBezTo>
                  <a:cubicBezTo>
                    <a:pt x="96266" y="366014"/>
                    <a:pt x="96012" y="396875"/>
                    <a:pt x="116459" y="416687"/>
                  </a:cubicBezTo>
                  <a:cubicBezTo>
                    <a:pt x="140208" y="439547"/>
                    <a:pt x="179197" y="442976"/>
                    <a:pt x="207772" y="426339"/>
                  </a:cubicBezTo>
                  <a:cubicBezTo>
                    <a:pt x="235966" y="409956"/>
                    <a:pt x="249682" y="373634"/>
                    <a:pt x="227330" y="347853"/>
                  </a:cubicBezTo>
                  <a:moveTo>
                    <a:pt x="295275" y="248031"/>
                  </a:moveTo>
                  <a:cubicBezTo>
                    <a:pt x="321691" y="247396"/>
                    <a:pt x="343662" y="232664"/>
                    <a:pt x="353568" y="209423"/>
                  </a:cubicBezTo>
                  <a:cubicBezTo>
                    <a:pt x="360172" y="194056"/>
                    <a:pt x="359791" y="177927"/>
                    <a:pt x="358267" y="161544"/>
                  </a:cubicBezTo>
                  <a:cubicBezTo>
                    <a:pt x="356616" y="142875"/>
                    <a:pt x="351536" y="125476"/>
                    <a:pt x="339344" y="111125"/>
                  </a:cubicBezTo>
                  <a:cubicBezTo>
                    <a:pt x="326771" y="96393"/>
                    <a:pt x="308991" y="88519"/>
                    <a:pt x="289814" y="89535"/>
                  </a:cubicBezTo>
                  <a:cubicBezTo>
                    <a:pt x="272034" y="90424"/>
                    <a:pt x="255524" y="98933"/>
                    <a:pt x="244094" y="114046"/>
                  </a:cubicBezTo>
                  <a:cubicBezTo>
                    <a:pt x="226949" y="136652"/>
                    <a:pt x="221869" y="181737"/>
                    <a:pt x="231902" y="207391"/>
                  </a:cubicBezTo>
                  <a:cubicBezTo>
                    <a:pt x="241808" y="232918"/>
                    <a:pt x="267081" y="248539"/>
                    <a:pt x="295275" y="247904"/>
                  </a:cubicBezTo>
                  <a:moveTo>
                    <a:pt x="590042" y="295148"/>
                  </a:moveTo>
                  <a:cubicBezTo>
                    <a:pt x="590042" y="458089"/>
                    <a:pt x="457962" y="590169"/>
                    <a:pt x="295021" y="590169"/>
                  </a:cubicBezTo>
                  <a:cubicBezTo>
                    <a:pt x="132080" y="590169"/>
                    <a:pt x="0" y="457962"/>
                    <a:pt x="0" y="295021"/>
                  </a:cubicBezTo>
                  <a:cubicBezTo>
                    <a:pt x="0" y="132080"/>
                    <a:pt x="132080" y="0"/>
                    <a:pt x="295021" y="0"/>
                  </a:cubicBezTo>
                  <a:cubicBezTo>
                    <a:pt x="457962" y="0"/>
                    <a:pt x="589915" y="132080"/>
                    <a:pt x="589915" y="29502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94411" y="432204"/>
              <a:ext cx="77783" cy="39395"/>
            </a:xfrm>
            <a:custGeom>
              <a:avLst/>
              <a:gdLst/>
              <a:ahLst/>
              <a:cxnLst/>
              <a:rect l="l" t="t" r="r" b="b"/>
              <a:pathLst>
                <a:path w="77783" h="39395">
                  <a:moveTo>
                    <a:pt x="70384" y="27663"/>
                  </a:moveTo>
                  <a:cubicBezTo>
                    <a:pt x="52096" y="43284"/>
                    <a:pt x="24029" y="43157"/>
                    <a:pt x="5995" y="28171"/>
                  </a:cubicBezTo>
                  <a:cubicBezTo>
                    <a:pt x="153" y="23345"/>
                    <a:pt x="-1244" y="15979"/>
                    <a:pt x="1042" y="10010"/>
                  </a:cubicBezTo>
                  <a:cubicBezTo>
                    <a:pt x="3074" y="4803"/>
                    <a:pt x="10059" y="-1420"/>
                    <a:pt x="16663" y="1501"/>
                  </a:cubicBezTo>
                  <a:cubicBezTo>
                    <a:pt x="31395" y="7851"/>
                    <a:pt x="46762" y="9629"/>
                    <a:pt x="61113" y="1501"/>
                  </a:cubicBezTo>
                  <a:cubicBezTo>
                    <a:pt x="66320" y="-1420"/>
                    <a:pt x="73051" y="-150"/>
                    <a:pt x="76099" y="5946"/>
                  </a:cubicBezTo>
                  <a:cubicBezTo>
                    <a:pt x="79655" y="12931"/>
                    <a:pt x="77496" y="21694"/>
                    <a:pt x="70384" y="27663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209931" y="367411"/>
              <a:ext cx="50927" cy="51054"/>
            </a:xfrm>
            <a:custGeom>
              <a:avLst/>
              <a:gdLst/>
              <a:ahLst/>
              <a:cxnLst/>
              <a:rect l="l" t="t" r="r" b="b"/>
              <a:pathLst>
                <a:path w="50927" h="51054">
                  <a:moveTo>
                    <a:pt x="50927" y="25527"/>
                  </a:moveTo>
                  <a:cubicBezTo>
                    <a:pt x="50927" y="39624"/>
                    <a:pt x="39497" y="51054"/>
                    <a:pt x="25400" y="51054"/>
                  </a:cubicBezTo>
                  <a:cubicBezTo>
                    <a:pt x="11303" y="51054"/>
                    <a:pt x="0" y="39624"/>
                    <a:pt x="0" y="25527"/>
                  </a:cubicBez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927" y="11430"/>
                    <a:pt x="50927" y="25527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436401" y="433944"/>
              <a:ext cx="79984" cy="37680"/>
            </a:xfrm>
            <a:custGeom>
              <a:avLst/>
              <a:gdLst/>
              <a:ahLst/>
              <a:cxnLst/>
              <a:rect l="l" t="t" r="r" b="b"/>
              <a:pathLst>
                <a:path w="79984" h="37680">
                  <a:moveTo>
                    <a:pt x="75917" y="23764"/>
                  </a:moveTo>
                  <a:cubicBezTo>
                    <a:pt x="56105" y="47894"/>
                    <a:pt x="3527" y="38115"/>
                    <a:pt x="98" y="13731"/>
                  </a:cubicBezTo>
                  <a:cubicBezTo>
                    <a:pt x="-537" y="9413"/>
                    <a:pt x="2003" y="4333"/>
                    <a:pt x="5178" y="2174"/>
                  </a:cubicBezTo>
                  <a:cubicBezTo>
                    <a:pt x="8353" y="15"/>
                    <a:pt x="13433" y="-620"/>
                    <a:pt x="17370" y="1158"/>
                  </a:cubicBezTo>
                  <a:cubicBezTo>
                    <a:pt x="30832" y="7635"/>
                    <a:pt x="45691" y="8016"/>
                    <a:pt x="59153" y="1539"/>
                  </a:cubicBezTo>
                  <a:cubicBezTo>
                    <a:pt x="65630" y="-1509"/>
                    <a:pt x="72234" y="142"/>
                    <a:pt x="76679" y="4968"/>
                  </a:cubicBezTo>
                  <a:cubicBezTo>
                    <a:pt x="81124" y="9794"/>
                    <a:pt x="81251" y="17287"/>
                    <a:pt x="76044" y="23637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449326" y="367665"/>
              <a:ext cx="51308" cy="51308"/>
            </a:xfrm>
            <a:custGeom>
              <a:avLst/>
              <a:gdLst/>
              <a:ahLst/>
              <a:cxnLst/>
              <a:rect l="l" t="t" r="r" b="b"/>
              <a:pathLst>
                <a:path w="51308" h="51308">
                  <a:moveTo>
                    <a:pt x="51308" y="25654"/>
                  </a:moveTo>
                  <a:cubicBezTo>
                    <a:pt x="51308" y="39751"/>
                    <a:pt x="39878" y="51308"/>
                    <a:pt x="25654" y="51308"/>
                  </a:cubicBezTo>
                  <a:cubicBezTo>
                    <a:pt x="11430" y="51308"/>
                    <a:pt x="0" y="39878"/>
                    <a:pt x="0" y="25654"/>
                  </a:cubicBezTo>
                  <a:cubicBezTo>
                    <a:pt x="0" y="11430"/>
                    <a:pt x="11430" y="0"/>
                    <a:pt x="25654" y="0"/>
                  </a:cubicBezTo>
                  <a:cubicBezTo>
                    <a:pt x="39878" y="0"/>
                    <a:pt x="51308" y="11430"/>
                    <a:pt x="51308" y="25654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330327" y="181483"/>
              <a:ext cx="52578" cy="52578"/>
            </a:xfrm>
            <a:custGeom>
              <a:avLst/>
              <a:gdLst/>
              <a:ahLst/>
              <a:cxnLst/>
              <a:rect l="l" t="t" r="r" b="b"/>
              <a:pathLst>
                <a:path w="52578" h="52578">
                  <a:moveTo>
                    <a:pt x="52578" y="26289"/>
                  </a:moveTo>
                  <a:cubicBezTo>
                    <a:pt x="52578" y="40767"/>
                    <a:pt x="40767" y="52578"/>
                    <a:pt x="26289" y="52578"/>
                  </a:cubicBezTo>
                  <a:cubicBezTo>
                    <a:pt x="11811" y="52578"/>
                    <a:pt x="0" y="40767"/>
                    <a:pt x="0" y="26289"/>
                  </a:cubicBezTo>
                  <a:cubicBezTo>
                    <a:pt x="0" y="11811"/>
                    <a:pt x="11811" y="0"/>
                    <a:pt x="26289" y="0"/>
                  </a:cubicBezTo>
                  <a:cubicBezTo>
                    <a:pt x="40767" y="0"/>
                    <a:pt x="52578" y="11811"/>
                    <a:pt x="52578" y="26289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318715" y="249323"/>
              <a:ext cx="74056" cy="33283"/>
            </a:xfrm>
            <a:custGeom>
              <a:avLst/>
              <a:gdLst/>
              <a:ahLst/>
              <a:cxnLst/>
              <a:rect l="l" t="t" r="r" b="b"/>
              <a:pathLst>
                <a:path w="74056" h="33283">
                  <a:moveTo>
                    <a:pt x="62539" y="740"/>
                  </a:moveTo>
                  <a:cubicBezTo>
                    <a:pt x="65841" y="-1292"/>
                    <a:pt x="71302" y="1248"/>
                    <a:pt x="72699" y="3661"/>
                  </a:cubicBezTo>
                  <a:cubicBezTo>
                    <a:pt x="79557" y="15472"/>
                    <a:pt x="59364" y="34141"/>
                    <a:pt x="35869" y="33252"/>
                  </a:cubicBezTo>
                  <a:cubicBezTo>
                    <a:pt x="11485" y="32236"/>
                    <a:pt x="-6041" y="11916"/>
                    <a:pt x="1960" y="2645"/>
                  </a:cubicBezTo>
                  <a:cubicBezTo>
                    <a:pt x="4246" y="-22"/>
                    <a:pt x="9453" y="-403"/>
                    <a:pt x="12882" y="1629"/>
                  </a:cubicBezTo>
                  <a:cubicBezTo>
                    <a:pt x="28503" y="11027"/>
                    <a:pt x="46537" y="10646"/>
                    <a:pt x="62412" y="740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3794360" y="824446"/>
            <a:ext cx="2486463" cy="1604134"/>
            <a:chOff x="0" y="0"/>
            <a:chExt cx="3315284" cy="2138845"/>
          </a:xfrm>
        </p:grpSpPr>
        <p:sp>
          <p:nvSpPr>
            <p:cNvPr id="31" name="Freeform 31"/>
            <p:cNvSpPr/>
            <p:nvPr/>
          </p:nvSpPr>
          <p:spPr>
            <a:xfrm>
              <a:off x="63500" y="990640"/>
              <a:ext cx="1253362" cy="1084640"/>
            </a:xfrm>
            <a:custGeom>
              <a:avLst/>
              <a:gdLst/>
              <a:ahLst/>
              <a:cxnLst/>
              <a:rect l="l" t="t" r="r" b="b"/>
              <a:pathLst>
                <a:path w="1253362" h="1084640">
                  <a:moveTo>
                    <a:pt x="721740" y="1071331"/>
                  </a:moveTo>
                  <a:cubicBezTo>
                    <a:pt x="775715" y="956523"/>
                    <a:pt x="875664" y="951951"/>
                    <a:pt x="991361" y="974303"/>
                  </a:cubicBezTo>
                  <a:cubicBezTo>
                    <a:pt x="748156" y="690840"/>
                    <a:pt x="488315" y="1109304"/>
                    <a:pt x="203073" y="852510"/>
                  </a:cubicBezTo>
                  <a:cubicBezTo>
                    <a:pt x="370840" y="703285"/>
                    <a:pt x="580643" y="759419"/>
                    <a:pt x="789304" y="838667"/>
                  </a:cubicBezTo>
                  <a:cubicBezTo>
                    <a:pt x="729487" y="761959"/>
                    <a:pt x="654557" y="719160"/>
                    <a:pt x="581659" y="661502"/>
                  </a:cubicBezTo>
                  <a:cubicBezTo>
                    <a:pt x="476631" y="578444"/>
                    <a:pt x="169418" y="714461"/>
                    <a:pt x="0" y="490814"/>
                  </a:cubicBezTo>
                  <a:cubicBezTo>
                    <a:pt x="201549" y="356702"/>
                    <a:pt x="341503" y="507959"/>
                    <a:pt x="526669" y="574634"/>
                  </a:cubicBezTo>
                  <a:cubicBezTo>
                    <a:pt x="376428" y="379562"/>
                    <a:pt x="150622" y="232878"/>
                    <a:pt x="247777" y="595"/>
                  </a:cubicBezTo>
                  <a:cubicBezTo>
                    <a:pt x="381127" y="-12232"/>
                    <a:pt x="489204" y="185253"/>
                    <a:pt x="486791" y="316824"/>
                  </a:cubicBezTo>
                  <a:cubicBezTo>
                    <a:pt x="483997" y="466049"/>
                    <a:pt x="554990" y="574888"/>
                    <a:pt x="678433" y="659597"/>
                  </a:cubicBezTo>
                  <a:cubicBezTo>
                    <a:pt x="610361" y="495005"/>
                    <a:pt x="566673" y="339811"/>
                    <a:pt x="660399" y="183602"/>
                  </a:cubicBezTo>
                  <a:cubicBezTo>
                    <a:pt x="870584" y="439760"/>
                    <a:pt x="556006" y="739988"/>
                    <a:pt x="997076" y="891118"/>
                  </a:cubicBezTo>
                  <a:cubicBezTo>
                    <a:pt x="923797" y="760435"/>
                    <a:pt x="884681" y="625561"/>
                    <a:pt x="992885" y="501355"/>
                  </a:cubicBezTo>
                  <a:cubicBezTo>
                    <a:pt x="1107185" y="618322"/>
                    <a:pt x="1079880" y="767674"/>
                    <a:pt x="1040256" y="922614"/>
                  </a:cubicBezTo>
                  <a:lnTo>
                    <a:pt x="1253362" y="1025738"/>
                  </a:lnTo>
                  <a:cubicBezTo>
                    <a:pt x="1165605" y="1049614"/>
                    <a:pt x="1099819" y="1006180"/>
                    <a:pt x="1021333" y="995258"/>
                  </a:cubicBezTo>
                  <a:cubicBezTo>
                    <a:pt x="928115" y="1055964"/>
                    <a:pt x="848994" y="1110701"/>
                    <a:pt x="721867" y="1071331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105133" y="241334"/>
              <a:ext cx="1076865" cy="871465"/>
            </a:xfrm>
            <a:custGeom>
              <a:avLst/>
              <a:gdLst/>
              <a:ahLst/>
              <a:cxnLst/>
              <a:rect l="l" t="t" r="r" b="b"/>
              <a:pathLst>
                <a:path w="1076865" h="871465">
                  <a:moveTo>
                    <a:pt x="959755" y="547082"/>
                  </a:moveTo>
                  <a:cubicBezTo>
                    <a:pt x="1012968" y="451324"/>
                    <a:pt x="988076" y="174718"/>
                    <a:pt x="1055767" y="307306"/>
                  </a:cubicBezTo>
                  <a:cubicBezTo>
                    <a:pt x="1123458" y="439894"/>
                    <a:pt x="1020715" y="657826"/>
                    <a:pt x="855234" y="780254"/>
                  </a:cubicBezTo>
                  <a:cubicBezTo>
                    <a:pt x="702835" y="893157"/>
                    <a:pt x="513224" y="891379"/>
                    <a:pt x="341901" y="828514"/>
                  </a:cubicBezTo>
                  <a:cubicBezTo>
                    <a:pt x="183786" y="770475"/>
                    <a:pt x="86758" y="637760"/>
                    <a:pt x="92600" y="466310"/>
                  </a:cubicBezTo>
                  <a:cubicBezTo>
                    <a:pt x="35704" y="462881"/>
                    <a:pt x="2303" y="435576"/>
                    <a:pt x="271" y="399000"/>
                  </a:cubicBezTo>
                  <a:cubicBezTo>
                    <a:pt x="-6968" y="275810"/>
                    <a:pt x="132478" y="321784"/>
                    <a:pt x="201439" y="195927"/>
                  </a:cubicBezTo>
                  <a:cubicBezTo>
                    <a:pt x="262907" y="83659"/>
                    <a:pt x="374667" y="3268"/>
                    <a:pt x="505477" y="93"/>
                  </a:cubicBezTo>
                  <a:cubicBezTo>
                    <a:pt x="608728" y="-2447"/>
                    <a:pt x="716932" y="47083"/>
                    <a:pt x="717186" y="162653"/>
                  </a:cubicBezTo>
                  <a:cubicBezTo>
                    <a:pt x="517542" y="53941"/>
                    <a:pt x="337202" y="136745"/>
                    <a:pt x="251477" y="320006"/>
                  </a:cubicBezTo>
                  <a:cubicBezTo>
                    <a:pt x="198772" y="432655"/>
                    <a:pt x="176039" y="587976"/>
                    <a:pt x="284624" y="678654"/>
                  </a:cubicBezTo>
                  <a:cubicBezTo>
                    <a:pt x="497095" y="856073"/>
                    <a:pt x="827040" y="785842"/>
                    <a:pt x="959628" y="547209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405032" y="63496"/>
              <a:ext cx="649189" cy="878226"/>
            </a:xfrm>
            <a:custGeom>
              <a:avLst/>
              <a:gdLst/>
              <a:ahLst/>
              <a:cxnLst/>
              <a:rect l="l" t="t" r="r" b="b"/>
              <a:pathLst>
                <a:path w="649189" h="878226">
                  <a:moveTo>
                    <a:pt x="245075" y="546104"/>
                  </a:moveTo>
                  <a:cubicBezTo>
                    <a:pt x="289017" y="529467"/>
                    <a:pt x="298160" y="587252"/>
                    <a:pt x="304257" y="602619"/>
                  </a:cubicBezTo>
                  <a:cubicBezTo>
                    <a:pt x="338165" y="618113"/>
                    <a:pt x="359882" y="578616"/>
                    <a:pt x="359120" y="551057"/>
                  </a:cubicBezTo>
                  <a:cubicBezTo>
                    <a:pt x="358232" y="517910"/>
                    <a:pt x="339054" y="483493"/>
                    <a:pt x="294478" y="472952"/>
                  </a:cubicBezTo>
                  <a:cubicBezTo>
                    <a:pt x="187290" y="447298"/>
                    <a:pt x="112995" y="530229"/>
                    <a:pt x="109693" y="623828"/>
                  </a:cubicBezTo>
                  <a:cubicBezTo>
                    <a:pt x="106264" y="724285"/>
                    <a:pt x="190719" y="790579"/>
                    <a:pt x="297653" y="781308"/>
                  </a:cubicBezTo>
                  <a:cubicBezTo>
                    <a:pt x="471515" y="766195"/>
                    <a:pt x="572353" y="623955"/>
                    <a:pt x="544413" y="454918"/>
                  </a:cubicBezTo>
                  <a:cubicBezTo>
                    <a:pt x="510251" y="248416"/>
                    <a:pt x="364327" y="89031"/>
                    <a:pt x="148682" y="74045"/>
                  </a:cubicBezTo>
                  <a:cubicBezTo>
                    <a:pt x="180305" y="1020"/>
                    <a:pt x="248758" y="-12188"/>
                    <a:pt x="306162" y="9402"/>
                  </a:cubicBezTo>
                  <a:cubicBezTo>
                    <a:pt x="505805" y="84459"/>
                    <a:pt x="649188" y="278388"/>
                    <a:pt x="649188" y="494415"/>
                  </a:cubicBezTo>
                  <a:cubicBezTo>
                    <a:pt x="649188" y="645672"/>
                    <a:pt x="575274" y="770513"/>
                    <a:pt x="458307" y="830076"/>
                  </a:cubicBezTo>
                  <a:cubicBezTo>
                    <a:pt x="339182" y="890655"/>
                    <a:pt x="185893" y="904117"/>
                    <a:pt x="76165" y="811280"/>
                  </a:cubicBezTo>
                  <a:cubicBezTo>
                    <a:pt x="-12735" y="736096"/>
                    <a:pt x="-17942" y="609985"/>
                    <a:pt x="30318" y="518672"/>
                  </a:cubicBezTo>
                  <a:cubicBezTo>
                    <a:pt x="78832" y="426978"/>
                    <a:pt x="180432" y="370336"/>
                    <a:pt x="296383" y="382401"/>
                  </a:cubicBezTo>
                  <a:cubicBezTo>
                    <a:pt x="390870" y="392180"/>
                    <a:pt x="467959" y="462538"/>
                    <a:pt x="457292" y="550549"/>
                  </a:cubicBezTo>
                  <a:cubicBezTo>
                    <a:pt x="447512" y="632083"/>
                    <a:pt x="377536" y="709807"/>
                    <a:pt x="283556" y="696091"/>
                  </a:cubicBezTo>
                  <a:cubicBezTo>
                    <a:pt x="243932" y="690376"/>
                    <a:pt x="218786" y="664849"/>
                    <a:pt x="210150" y="640465"/>
                  </a:cubicBezTo>
                  <a:cubicBezTo>
                    <a:pt x="200244" y="612398"/>
                    <a:pt x="202276" y="562360"/>
                    <a:pt x="245075" y="54610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1376552" y="1393430"/>
              <a:ext cx="1875280" cy="450101"/>
            </a:xfrm>
            <a:custGeom>
              <a:avLst/>
              <a:gdLst/>
              <a:ahLst/>
              <a:cxnLst/>
              <a:rect l="l" t="t" r="r" b="b"/>
              <a:pathLst>
                <a:path w="1875280" h="450101">
                  <a:moveTo>
                    <a:pt x="1875280" y="450101"/>
                  </a:moveTo>
                  <a:cubicBezTo>
                    <a:pt x="1401443" y="390792"/>
                    <a:pt x="1179829" y="-61836"/>
                    <a:pt x="794130" y="97423"/>
                  </a:cubicBezTo>
                  <a:lnTo>
                    <a:pt x="19685" y="417081"/>
                  </a:lnTo>
                  <a:lnTo>
                    <a:pt x="0" y="389903"/>
                  </a:lnTo>
                  <a:lnTo>
                    <a:pt x="747267" y="54496"/>
                  </a:lnTo>
                  <a:cubicBezTo>
                    <a:pt x="910208" y="-18655"/>
                    <a:pt x="1080896" y="-25513"/>
                    <a:pt x="1230248" y="79388"/>
                  </a:cubicBezTo>
                  <a:cubicBezTo>
                    <a:pt x="1435225" y="223406"/>
                    <a:pt x="1657221" y="316244"/>
                    <a:pt x="1875153" y="450101"/>
                  </a:cubicBezTo>
                </a:path>
              </a:pathLst>
            </a:custGeom>
            <a:solidFill>
              <a:srgbClr val="BFB388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4764062" y="5601433"/>
            <a:ext cx="1176157" cy="1213961"/>
            <a:chOff x="0" y="0"/>
            <a:chExt cx="1568209" cy="1618615"/>
          </a:xfrm>
        </p:grpSpPr>
        <p:sp>
          <p:nvSpPr>
            <p:cNvPr id="36" name="Freeform 36"/>
            <p:cNvSpPr/>
            <p:nvPr/>
          </p:nvSpPr>
          <p:spPr>
            <a:xfrm>
              <a:off x="449090" y="442227"/>
              <a:ext cx="724955" cy="779999"/>
            </a:xfrm>
            <a:custGeom>
              <a:avLst/>
              <a:gdLst/>
              <a:ahLst/>
              <a:cxnLst/>
              <a:rect l="l" t="t" r="r" b="b"/>
              <a:pathLst>
                <a:path w="724955" h="779999">
                  <a:moveTo>
                    <a:pt x="390383" y="447026"/>
                  </a:moveTo>
                  <a:cubicBezTo>
                    <a:pt x="427340" y="417435"/>
                    <a:pt x="422768" y="369937"/>
                    <a:pt x="406893" y="345680"/>
                  </a:cubicBezTo>
                  <a:cubicBezTo>
                    <a:pt x="387843" y="316597"/>
                    <a:pt x="359903" y="274814"/>
                    <a:pt x="297673" y="295896"/>
                  </a:cubicBezTo>
                  <a:cubicBezTo>
                    <a:pt x="318247" y="323963"/>
                    <a:pt x="337805" y="336282"/>
                    <a:pt x="346060" y="350252"/>
                  </a:cubicBezTo>
                  <a:cubicBezTo>
                    <a:pt x="360284" y="374382"/>
                    <a:pt x="345933" y="389876"/>
                    <a:pt x="334122" y="401433"/>
                  </a:cubicBezTo>
                  <a:cubicBezTo>
                    <a:pt x="319390" y="415784"/>
                    <a:pt x="271765" y="428484"/>
                    <a:pt x="247888" y="404354"/>
                  </a:cubicBezTo>
                  <a:cubicBezTo>
                    <a:pt x="202549" y="358761"/>
                    <a:pt x="200517" y="301865"/>
                    <a:pt x="229219" y="259447"/>
                  </a:cubicBezTo>
                  <a:cubicBezTo>
                    <a:pt x="259699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6" y="448296"/>
                    <a:pt x="510779" y="537195"/>
                    <a:pt x="424927" y="581137"/>
                  </a:cubicBezTo>
                  <a:cubicBezTo>
                    <a:pt x="270114" y="660258"/>
                    <a:pt x="104759" y="599552"/>
                    <a:pt x="25638" y="441692"/>
                  </a:cubicBezTo>
                  <a:cubicBezTo>
                    <a:pt x="-35450" y="319645"/>
                    <a:pt x="14208" y="141591"/>
                    <a:pt x="157718" y="53453"/>
                  </a:cubicBezTo>
                  <a:cubicBezTo>
                    <a:pt x="337551" y="-56910"/>
                    <a:pt x="562977" y="12940"/>
                    <a:pt x="663688" y="177659"/>
                  </a:cubicBezTo>
                  <a:cubicBezTo>
                    <a:pt x="772400" y="355332"/>
                    <a:pt x="734554" y="583042"/>
                    <a:pt x="565136" y="708772"/>
                  </a:cubicBezTo>
                  <a:cubicBezTo>
                    <a:pt x="416418" y="819135"/>
                    <a:pt x="119364" y="813166"/>
                    <a:pt x="35163" y="605902"/>
                  </a:cubicBezTo>
                  <a:cubicBezTo>
                    <a:pt x="262239" y="727314"/>
                    <a:pt x="523480" y="710550"/>
                    <a:pt x="608570" y="485506"/>
                  </a:cubicBezTo>
                  <a:cubicBezTo>
                    <a:pt x="654036" y="365492"/>
                    <a:pt x="604125" y="240778"/>
                    <a:pt x="522971" y="172325"/>
                  </a:cubicBezTo>
                  <a:cubicBezTo>
                    <a:pt x="430007" y="93966"/>
                    <a:pt x="294371" y="88378"/>
                    <a:pt x="195183" y="178802"/>
                  </a:cubicBezTo>
                  <a:cubicBezTo>
                    <a:pt x="124444" y="243318"/>
                    <a:pt x="100441" y="341362"/>
                    <a:pt x="157845" y="418451"/>
                  </a:cubicBezTo>
                  <a:cubicBezTo>
                    <a:pt x="201279" y="476744"/>
                    <a:pt x="304404" y="515733"/>
                    <a:pt x="390383" y="44677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301793" y="214884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3" y="224535"/>
                  </a:moveTo>
                  <a:cubicBezTo>
                    <a:pt x="238594" y="261111"/>
                    <a:pt x="195033" y="284733"/>
                    <a:pt x="179412" y="281685"/>
                  </a:cubicBezTo>
                  <a:cubicBezTo>
                    <a:pt x="147535" y="275589"/>
                    <a:pt x="-30012" y="106299"/>
                    <a:pt x="4405" y="0"/>
                  </a:cubicBezTo>
                  <a:cubicBezTo>
                    <a:pt x="115785" y="9144"/>
                    <a:pt x="198462" y="122300"/>
                    <a:pt x="228053" y="22440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647997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6"/>
                  </a:moveTo>
                  <a:cubicBezTo>
                    <a:pt x="104989" y="325246"/>
                    <a:pt x="47838" y="328294"/>
                    <a:pt x="33995" y="316483"/>
                  </a:cubicBezTo>
                  <a:cubicBezTo>
                    <a:pt x="8595" y="294766"/>
                    <a:pt x="-40173" y="45720"/>
                    <a:pt x="62952" y="0"/>
                  </a:cubicBezTo>
                  <a:cubicBezTo>
                    <a:pt x="122642" y="80518"/>
                    <a:pt x="135342" y="200279"/>
                    <a:pt x="111720" y="29730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269876" y="1134949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10" y="17320"/>
                  </a:moveTo>
                  <a:cubicBezTo>
                    <a:pt x="260605" y="89075"/>
                    <a:pt x="106807" y="269796"/>
                    <a:pt x="0" y="246682"/>
                  </a:cubicBezTo>
                  <a:cubicBezTo>
                    <a:pt x="22733" y="78915"/>
                    <a:pt x="191644" y="-47577"/>
                    <a:pt x="224410" y="1732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63500" y="887147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89"/>
                    <a:pt x="116079" y="166443"/>
                    <a:pt x="0" y="141170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64135" y="550834"/>
              <a:ext cx="318607" cy="169355"/>
            </a:xfrm>
            <a:custGeom>
              <a:avLst/>
              <a:gdLst/>
              <a:ahLst/>
              <a:cxnLst/>
              <a:rect l="l" t="t" r="r" b="b"/>
              <a:pathLst>
                <a:path w="318607" h="169355">
                  <a:moveTo>
                    <a:pt x="316612" y="118328"/>
                  </a:moveTo>
                  <a:cubicBezTo>
                    <a:pt x="326772" y="133441"/>
                    <a:pt x="295276" y="166461"/>
                    <a:pt x="286005" y="168874"/>
                  </a:cubicBezTo>
                  <a:cubicBezTo>
                    <a:pt x="260859" y="175224"/>
                    <a:pt x="28448" y="118201"/>
                    <a:pt x="0" y="26380"/>
                  </a:cubicBezTo>
                  <a:cubicBezTo>
                    <a:pt x="114682" y="-37628"/>
                    <a:pt x="252604" y="23332"/>
                    <a:pt x="316612" y="11832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639302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4"/>
                  </a:moveTo>
                  <a:cubicBezTo>
                    <a:pt x="66440" y="312547"/>
                    <a:pt x="46119" y="312547"/>
                    <a:pt x="17036" y="307086"/>
                  </a:cubicBezTo>
                  <a:cubicBezTo>
                    <a:pt x="-11285" y="195326"/>
                    <a:pt x="-12428" y="78359"/>
                    <a:pt x="77616" y="0"/>
                  </a:cubicBezTo>
                  <a:cubicBezTo>
                    <a:pt x="130067" y="104013"/>
                    <a:pt x="117748" y="204343"/>
                    <a:pt x="96158" y="3074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140591" y="1053181"/>
              <a:ext cx="258065" cy="169331"/>
            </a:xfrm>
            <a:custGeom>
              <a:avLst/>
              <a:gdLst/>
              <a:ahLst/>
              <a:cxnLst/>
              <a:rect l="l" t="t" r="r" b="b"/>
              <a:pathLst>
                <a:path w="258065" h="169331">
                  <a:moveTo>
                    <a:pt x="258065" y="163858"/>
                  </a:moveTo>
                  <a:cubicBezTo>
                    <a:pt x="152274" y="190020"/>
                    <a:pt x="40259" y="119535"/>
                    <a:pt x="0" y="13490"/>
                  </a:cubicBezTo>
                  <a:cubicBezTo>
                    <a:pt x="103886" y="-29181"/>
                    <a:pt x="221489" y="31651"/>
                    <a:pt x="258065" y="16385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936640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9"/>
                    <a:pt x="74919" y="305688"/>
                    <a:pt x="16498" y="254634"/>
                  </a:cubicBezTo>
                  <a:cubicBezTo>
                    <a:pt x="-39001" y="206120"/>
                    <a:pt x="53709" y="6477"/>
                    <a:pt x="172582" y="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949032" y="1231898"/>
              <a:ext cx="144409" cy="284733"/>
            </a:xfrm>
            <a:custGeom>
              <a:avLst/>
              <a:gdLst/>
              <a:ahLst/>
              <a:cxnLst/>
              <a:rect l="l" t="t" r="r" b="b"/>
              <a:pathLst>
                <a:path w="144409" h="284733">
                  <a:moveTo>
                    <a:pt x="129202" y="284734"/>
                  </a:moveTo>
                  <a:cubicBezTo>
                    <a:pt x="30396" y="224028"/>
                    <a:pt x="-7832" y="123952"/>
                    <a:pt x="1312" y="0"/>
                  </a:cubicBezTo>
                  <a:cubicBezTo>
                    <a:pt x="111549" y="42291"/>
                    <a:pt x="175430" y="159258"/>
                    <a:pt x="129202" y="284734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151694" y="471216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5"/>
                  </a:moveTo>
                  <a:cubicBezTo>
                    <a:pt x="182065" y="101172"/>
                    <a:pt x="115263" y="128477"/>
                    <a:pt x="43761" y="166196"/>
                  </a:cubicBezTo>
                  <a:cubicBezTo>
                    <a:pt x="22171" y="164545"/>
                    <a:pt x="-5896" y="119333"/>
                    <a:pt x="1089" y="100918"/>
                  </a:cubicBezTo>
                  <a:cubicBezTo>
                    <a:pt x="22044" y="44911"/>
                    <a:pt x="171016" y="-38401"/>
                    <a:pt x="257757" y="19765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211330" y="779760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1" y="125114"/>
                    <a:pt x="0" y="57296"/>
                  </a:cubicBezTo>
                  <a:cubicBezTo>
                    <a:pt x="71502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4F8E3A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6447500" y="6120393"/>
            <a:ext cx="6195905" cy="2448791"/>
            <a:chOff x="0" y="0"/>
            <a:chExt cx="7190651" cy="362755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7190613" cy="3627501"/>
            </a:xfrm>
            <a:custGeom>
              <a:avLst/>
              <a:gdLst/>
              <a:ahLst/>
              <a:cxnLst/>
              <a:rect l="l" t="t" r="r" b="b"/>
              <a:pathLst>
                <a:path w="7190613" h="3627501">
                  <a:moveTo>
                    <a:pt x="7017004" y="3627501"/>
                  </a:moveTo>
                  <a:lnTo>
                    <a:pt x="173609" y="3627501"/>
                  </a:lnTo>
                  <a:cubicBezTo>
                    <a:pt x="77724" y="3627501"/>
                    <a:pt x="0" y="3549777"/>
                    <a:pt x="0" y="3453892"/>
                  </a:cubicBezTo>
                  <a:lnTo>
                    <a:pt x="0" y="173609"/>
                  </a:lnTo>
                  <a:cubicBezTo>
                    <a:pt x="0" y="77724"/>
                    <a:pt x="77724" y="0"/>
                    <a:pt x="173609" y="0"/>
                  </a:cubicBezTo>
                  <a:lnTo>
                    <a:pt x="7017004" y="0"/>
                  </a:lnTo>
                  <a:cubicBezTo>
                    <a:pt x="7112889" y="0"/>
                    <a:pt x="7190613" y="77724"/>
                    <a:pt x="7190613" y="173609"/>
                  </a:cubicBezTo>
                  <a:lnTo>
                    <a:pt x="7190613" y="3453892"/>
                  </a:lnTo>
                  <a:cubicBezTo>
                    <a:pt x="7190613" y="3549777"/>
                    <a:pt x="7112889" y="3627501"/>
                    <a:pt x="7017004" y="3627501"/>
                  </a:cubicBezTo>
                </a:path>
              </a:pathLst>
            </a:custGeom>
            <a:solidFill>
              <a:srgbClr val="DADDC5"/>
            </a:solidFill>
          </p:spPr>
        </p:sp>
      </p:grpSp>
      <p:sp>
        <p:nvSpPr>
          <p:cNvPr id="50" name="Freeform 50"/>
          <p:cNvSpPr/>
          <p:nvPr/>
        </p:nvSpPr>
        <p:spPr>
          <a:xfrm>
            <a:off x="6399886" y="2074012"/>
            <a:ext cx="5488238" cy="643376"/>
          </a:xfrm>
          <a:custGeom>
            <a:avLst/>
            <a:gdLst/>
            <a:ahLst/>
            <a:cxnLst/>
            <a:rect l="l" t="t" r="r" b="b"/>
            <a:pathLst>
              <a:path w="5488238" h="643376">
                <a:moveTo>
                  <a:pt x="0" y="0"/>
                </a:moveTo>
                <a:lnTo>
                  <a:pt x="5488238" y="0"/>
                </a:lnTo>
                <a:lnTo>
                  <a:pt x="5488238" y="643375"/>
                </a:lnTo>
                <a:lnTo>
                  <a:pt x="0" y="643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1" name="Group 51"/>
          <p:cNvGrpSpPr/>
          <p:nvPr/>
        </p:nvGrpSpPr>
        <p:grpSpPr>
          <a:xfrm>
            <a:off x="12995720" y="983037"/>
            <a:ext cx="934355" cy="840410"/>
            <a:chOff x="0" y="0"/>
            <a:chExt cx="1245806" cy="112054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53" name="Group 53"/>
          <p:cNvGrpSpPr/>
          <p:nvPr/>
        </p:nvGrpSpPr>
        <p:grpSpPr>
          <a:xfrm>
            <a:off x="12612195" y="2559272"/>
            <a:ext cx="2582970" cy="2467813"/>
            <a:chOff x="0" y="0"/>
            <a:chExt cx="3443961" cy="3290418"/>
          </a:xfrm>
        </p:grpSpPr>
        <p:sp>
          <p:nvSpPr>
            <p:cNvPr id="54" name="Freeform 54"/>
            <p:cNvSpPr/>
            <p:nvPr/>
          </p:nvSpPr>
          <p:spPr>
            <a:xfrm>
              <a:off x="72263" y="72263"/>
              <a:ext cx="3299460" cy="3145917"/>
            </a:xfrm>
            <a:custGeom>
              <a:avLst/>
              <a:gdLst/>
              <a:ahLst/>
              <a:cxnLst/>
              <a:rect l="l" t="t" r="r" b="b"/>
              <a:pathLst>
                <a:path w="3299460" h="3145917">
                  <a:moveTo>
                    <a:pt x="3189986" y="3145917"/>
                  </a:moveTo>
                  <a:lnTo>
                    <a:pt x="109474" y="3145917"/>
                  </a:lnTo>
                  <a:cubicBezTo>
                    <a:pt x="49022" y="3145917"/>
                    <a:pt x="0" y="3096895"/>
                    <a:pt x="0" y="3036443"/>
                  </a:cubicBezTo>
                  <a:lnTo>
                    <a:pt x="0" y="109474"/>
                  </a:lnTo>
                  <a:cubicBezTo>
                    <a:pt x="0" y="49022"/>
                    <a:pt x="49022" y="0"/>
                    <a:pt x="109474" y="0"/>
                  </a:cubicBezTo>
                  <a:lnTo>
                    <a:pt x="3189986" y="0"/>
                  </a:lnTo>
                  <a:cubicBezTo>
                    <a:pt x="3250438" y="0"/>
                    <a:pt x="3299460" y="49022"/>
                    <a:pt x="3299460" y="109474"/>
                  </a:cubicBezTo>
                  <a:lnTo>
                    <a:pt x="3299460" y="3036443"/>
                  </a:lnTo>
                  <a:cubicBezTo>
                    <a:pt x="3299460" y="3096895"/>
                    <a:pt x="3250438" y="3145917"/>
                    <a:pt x="3189986" y="3145917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63500" y="63500"/>
              <a:ext cx="3316986" cy="3163443"/>
            </a:xfrm>
            <a:custGeom>
              <a:avLst/>
              <a:gdLst/>
              <a:ahLst/>
              <a:cxnLst/>
              <a:rect l="l" t="t" r="r" b="b"/>
              <a:pathLst>
                <a:path w="3316986" h="3163443">
                  <a:moveTo>
                    <a:pt x="3198749" y="3163443"/>
                  </a:moveTo>
                  <a:lnTo>
                    <a:pt x="118237" y="3163443"/>
                  </a:lnTo>
                  <a:lnTo>
                    <a:pt x="118237" y="3154807"/>
                  </a:lnTo>
                  <a:lnTo>
                    <a:pt x="118237" y="3163443"/>
                  </a:lnTo>
                  <a:cubicBezTo>
                    <a:pt x="52959" y="3163443"/>
                    <a:pt x="0" y="3110484"/>
                    <a:pt x="0" y="3045206"/>
                  </a:cubicBezTo>
                  <a:lnTo>
                    <a:pt x="8636" y="3045206"/>
                  </a:lnTo>
                  <a:lnTo>
                    <a:pt x="0" y="3045206"/>
                  </a:lnTo>
                  <a:lnTo>
                    <a:pt x="0" y="118237"/>
                  </a:lnTo>
                  <a:lnTo>
                    <a:pt x="8636" y="118237"/>
                  </a:lnTo>
                  <a:lnTo>
                    <a:pt x="0" y="118237"/>
                  </a:lnTo>
                  <a:cubicBezTo>
                    <a:pt x="0" y="52959"/>
                    <a:pt x="52959" y="0"/>
                    <a:pt x="118237" y="0"/>
                  </a:cubicBezTo>
                  <a:lnTo>
                    <a:pt x="118237" y="8636"/>
                  </a:lnTo>
                  <a:lnTo>
                    <a:pt x="118237" y="0"/>
                  </a:lnTo>
                  <a:lnTo>
                    <a:pt x="3198749" y="0"/>
                  </a:lnTo>
                  <a:lnTo>
                    <a:pt x="3198749" y="8636"/>
                  </a:lnTo>
                  <a:lnTo>
                    <a:pt x="3198749" y="0"/>
                  </a:lnTo>
                  <a:cubicBezTo>
                    <a:pt x="3264027" y="0"/>
                    <a:pt x="3316986" y="52959"/>
                    <a:pt x="3316986" y="118237"/>
                  </a:cubicBezTo>
                  <a:lnTo>
                    <a:pt x="3308350" y="118237"/>
                  </a:lnTo>
                  <a:lnTo>
                    <a:pt x="3316986" y="118237"/>
                  </a:lnTo>
                  <a:lnTo>
                    <a:pt x="3316986" y="3045206"/>
                  </a:lnTo>
                  <a:lnTo>
                    <a:pt x="3308350" y="3045206"/>
                  </a:lnTo>
                  <a:lnTo>
                    <a:pt x="3316986" y="3045206"/>
                  </a:lnTo>
                  <a:cubicBezTo>
                    <a:pt x="3316986" y="3110484"/>
                    <a:pt x="3264027" y="3163443"/>
                    <a:pt x="3198749" y="3163443"/>
                  </a:cubicBezTo>
                  <a:lnTo>
                    <a:pt x="3198749" y="3154807"/>
                  </a:lnTo>
                  <a:lnTo>
                    <a:pt x="3198749" y="3163443"/>
                  </a:lnTo>
                  <a:moveTo>
                    <a:pt x="3198749" y="3146044"/>
                  </a:moveTo>
                  <a:cubicBezTo>
                    <a:pt x="3254502" y="3146044"/>
                    <a:pt x="3299587" y="3100832"/>
                    <a:pt x="3299587" y="3045206"/>
                  </a:cubicBezTo>
                  <a:lnTo>
                    <a:pt x="3299587" y="118237"/>
                  </a:lnTo>
                  <a:cubicBezTo>
                    <a:pt x="3299587" y="62484"/>
                    <a:pt x="3254375" y="17399"/>
                    <a:pt x="3198749" y="17399"/>
                  </a:cubicBezTo>
                  <a:lnTo>
                    <a:pt x="118237" y="17399"/>
                  </a:lnTo>
                  <a:cubicBezTo>
                    <a:pt x="62484" y="17399"/>
                    <a:pt x="17399" y="62611"/>
                    <a:pt x="17399" y="118237"/>
                  </a:cubicBezTo>
                  <a:lnTo>
                    <a:pt x="17399" y="3045206"/>
                  </a:lnTo>
                  <a:cubicBezTo>
                    <a:pt x="17399" y="3100959"/>
                    <a:pt x="62611" y="3146044"/>
                    <a:pt x="118237" y="3146044"/>
                  </a:cubicBezTo>
                  <a:lnTo>
                    <a:pt x="3198749" y="3146044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1262634" y="368681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745"/>
                  </a:moveTo>
                  <a:lnTo>
                    <a:pt x="489585" y="692277"/>
                  </a:lnTo>
                  <a:cubicBezTo>
                    <a:pt x="489077" y="680212"/>
                    <a:pt x="497078" y="671068"/>
                    <a:pt x="509143" y="671195"/>
                  </a:cubicBezTo>
                  <a:lnTo>
                    <a:pt x="566801" y="671322"/>
                  </a:lnTo>
                  <a:lnTo>
                    <a:pt x="566801" y="612140"/>
                  </a:lnTo>
                  <a:cubicBezTo>
                    <a:pt x="566801" y="602234"/>
                    <a:pt x="573532" y="593725"/>
                    <a:pt x="584327" y="593725"/>
                  </a:cubicBezTo>
                  <a:lnTo>
                    <a:pt x="643255" y="593598"/>
                  </a:lnTo>
                  <a:lnTo>
                    <a:pt x="643636" y="529209"/>
                  </a:lnTo>
                  <a:cubicBezTo>
                    <a:pt x="643636" y="522732"/>
                    <a:pt x="654050" y="515747"/>
                    <a:pt x="659892" y="515747"/>
                  </a:cubicBezTo>
                  <a:lnTo>
                    <a:pt x="719836" y="515620"/>
                  </a:lnTo>
                  <a:lnTo>
                    <a:pt x="720090" y="449834"/>
                  </a:lnTo>
                  <a:cubicBezTo>
                    <a:pt x="720090" y="437515"/>
                    <a:pt x="730504" y="430022"/>
                    <a:pt x="742061" y="430022"/>
                  </a:cubicBezTo>
                  <a:lnTo>
                    <a:pt x="814197" y="430149"/>
                  </a:lnTo>
                  <a:lnTo>
                    <a:pt x="814197" y="361696"/>
                  </a:lnTo>
                  <a:lnTo>
                    <a:pt x="739648" y="361950"/>
                  </a:lnTo>
                  <a:cubicBezTo>
                    <a:pt x="727710" y="361950"/>
                    <a:pt x="719709" y="354330"/>
                    <a:pt x="719709" y="342011"/>
                  </a:cubicBezTo>
                  <a:lnTo>
                    <a:pt x="719963" y="281813"/>
                  </a:lnTo>
                  <a:lnTo>
                    <a:pt x="659765" y="281686"/>
                  </a:lnTo>
                  <a:cubicBezTo>
                    <a:pt x="650367" y="281686"/>
                    <a:pt x="643509" y="273685"/>
                    <a:pt x="643509" y="264668"/>
                  </a:cubicBezTo>
                  <a:lnTo>
                    <a:pt x="643509" y="205359"/>
                  </a:lnTo>
                  <a:lnTo>
                    <a:pt x="581787" y="205105"/>
                  </a:lnTo>
                  <a:cubicBezTo>
                    <a:pt x="573913" y="205105"/>
                    <a:pt x="567182" y="196977"/>
                    <a:pt x="567055" y="189484"/>
                  </a:cubicBezTo>
                  <a:lnTo>
                    <a:pt x="566801" y="130175"/>
                  </a:lnTo>
                  <a:lnTo>
                    <a:pt x="506476" y="130302"/>
                  </a:lnTo>
                  <a:cubicBezTo>
                    <a:pt x="499745" y="130302"/>
                    <a:pt x="490220" y="123444"/>
                    <a:pt x="490220" y="116713"/>
                  </a:cubicBezTo>
                  <a:lnTo>
                    <a:pt x="489585" y="45847"/>
                  </a:lnTo>
                  <a:lnTo>
                    <a:pt x="429387" y="45974"/>
                  </a:lnTo>
                  <a:lnTo>
                    <a:pt x="429387" y="113919"/>
                  </a:lnTo>
                  <a:cubicBezTo>
                    <a:pt x="429387" y="123063"/>
                    <a:pt x="420878" y="130048"/>
                    <a:pt x="412115" y="130048"/>
                  </a:cubicBezTo>
                  <a:lnTo>
                    <a:pt x="352552" y="129921"/>
                  </a:lnTo>
                  <a:lnTo>
                    <a:pt x="352552" y="186817"/>
                  </a:lnTo>
                  <a:cubicBezTo>
                    <a:pt x="352552" y="195707"/>
                    <a:pt x="346964" y="204851"/>
                    <a:pt x="336804" y="204851"/>
                  </a:cubicBezTo>
                  <a:lnTo>
                    <a:pt x="276098" y="204978"/>
                  </a:lnTo>
                  <a:lnTo>
                    <a:pt x="275971" y="264160"/>
                  </a:lnTo>
                  <a:cubicBezTo>
                    <a:pt x="275971" y="273304"/>
                    <a:pt x="268605" y="281305"/>
                    <a:pt x="259080" y="281305"/>
                  </a:cubicBezTo>
                  <a:lnTo>
                    <a:pt x="198755" y="281432"/>
                  </a:lnTo>
                  <a:lnTo>
                    <a:pt x="198374" y="349123"/>
                  </a:lnTo>
                  <a:cubicBezTo>
                    <a:pt x="198374" y="355219"/>
                    <a:pt x="187452" y="361569"/>
                    <a:pt x="181737" y="361442"/>
                  </a:cubicBezTo>
                  <a:lnTo>
                    <a:pt x="105156" y="361569"/>
                  </a:lnTo>
                  <a:lnTo>
                    <a:pt x="105156" y="429641"/>
                  </a:lnTo>
                  <a:lnTo>
                    <a:pt x="181102" y="429641"/>
                  </a:lnTo>
                  <a:cubicBezTo>
                    <a:pt x="191516" y="431292"/>
                    <a:pt x="198628" y="438785"/>
                    <a:pt x="198628" y="449453"/>
                  </a:cubicBezTo>
                  <a:lnTo>
                    <a:pt x="198628" y="515747"/>
                  </a:lnTo>
                  <a:lnTo>
                    <a:pt x="258318" y="515366"/>
                  </a:lnTo>
                  <a:cubicBezTo>
                    <a:pt x="267462" y="515366"/>
                    <a:pt x="275971" y="522986"/>
                    <a:pt x="275971" y="532130"/>
                  </a:cubicBezTo>
                  <a:lnTo>
                    <a:pt x="276098" y="593344"/>
                  </a:lnTo>
                  <a:lnTo>
                    <a:pt x="334645" y="593471"/>
                  </a:lnTo>
                  <a:cubicBezTo>
                    <a:pt x="341249" y="593471"/>
                    <a:pt x="352171" y="599313"/>
                    <a:pt x="352298" y="606679"/>
                  </a:cubicBezTo>
                  <a:lnTo>
                    <a:pt x="352806" y="671322"/>
                  </a:lnTo>
                  <a:lnTo>
                    <a:pt x="412369" y="670941"/>
                  </a:lnTo>
                  <a:cubicBezTo>
                    <a:pt x="419862" y="670941"/>
                    <a:pt x="429387" y="679196"/>
                    <a:pt x="429387" y="686943"/>
                  </a:cubicBezTo>
                  <a:lnTo>
                    <a:pt x="429514" y="753237"/>
                  </a:lnTo>
                  <a:close/>
                  <a:moveTo>
                    <a:pt x="456565" y="798830"/>
                  </a:moveTo>
                  <a:lnTo>
                    <a:pt x="344297" y="798703"/>
                  </a:lnTo>
                  <a:cubicBezTo>
                    <a:pt x="333756" y="798703"/>
                    <a:pt x="324358" y="793496"/>
                    <a:pt x="324358" y="781812"/>
                  </a:cubicBezTo>
                  <a:lnTo>
                    <a:pt x="324231" y="716534"/>
                  </a:lnTo>
                  <a:lnTo>
                    <a:pt x="264033" y="716534"/>
                  </a:lnTo>
                  <a:cubicBezTo>
                    <a:pt x="256286" y="716534"/>
                    <a:pt x="247523" y="709549"/>
                    <a:pt x="247523" y="701548"/>
                  </a:cubicBezTo>
                  <a:lnTo>
                    <a:pt x="247396" y="638556"/>
                  </a:lnTo>
                  <a:lnTo>
                    <a:pt x="186817" y="638556"/>
                  </a:lnTo>
                  <a:cubicBezTo>
                    <a:pt x="178181" y="638556"/>
                    <a:pt x="170815" y="630174"/>
                    <a:pt x="170815" y="622173"/>
                  </a:cubicBezTo>
                  <a:lnTo>
                    <a:pt x="170942" y="560832"/>
                  </a:lnTo>
                  <a:lnTo>
                    <a:pt x="111633" y="560832"/>
                  </a:lnTo>
                  <a:cubicBezTo>
                    <a:pt x="100203" y="560959"/>
                    <a:pt x="93345" y="552704"/>
                    <a:pt x="93345" y="541782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688" y="176276"/>
                  </a:lnTo>
                  <a:cubicBezTo>
                    <a:pt x="170688" y="165862"/>
                    <a:pt x="178562" y="159131"/>
                    <a:pt x="188722" y="159131"/>
                  </a:cubicBezTo>
                  <a:lnTo>
                    <a:pt x="247142" y="159258"/>
                  </a:lnTo>
                  <a:lnTo>
                    <a:pt x="247015" y="101219"/>
                  </a:lnTo>
                  <a:cubicBezTo>
                    <a:pt x="247015" y="91694"/>
                    <a:pt x="254508" y="84455"/>
                    <a:pt x="263906" y="84455"/>
                  </a:cubicBezTo>
                  <a:lnTo>
                    <a:pt x="323977" y="84455"/>
                  </a:lnTo>
                  <a:lnTo>
                    <a:pt x="323850" y="18288"/>
                  </a:lnTo>
                  <a:cubicBezTo>
                    <a:pt x="323850" y="8636"/>
                    <a:pt x="330962" y="0"/>
                    <a:pt x="341503" y="0"/>
                  </a:cubicBezTo>
                  <a:lnTo>
                    <a:pt x="456692" y="0"/>
                  </a:lnTo>
                  <a:cubicBezTo>
                    <a:pt x="466852" y="0"/>
                    <a:pt x="474980" y="8255"/>
                    <a:pt x="474980" y="18415"/>
                  </a:cubicBezTo>
                  <a:lnTo>
                    <a:pt x="474726" y="84328"/>
                  </a:lnTo>
                  <a:lnTo>
                    <a:pt x="536321" y="84455"/>
                  </a:lnTo>
                  <a:cubicBezTo>
                    <a:pt x="545211" y="84455"/>
                    <a:pt x="552196" y="92456"/>
                    <a:pt x="551815" y="100838"/>
                  </a:cubicBezTo>
                  <a:lnTo>
                    <a:pt x="551815" y="159131"/>
                  </a:lnTo>
                  <a:lnTo>
                    <a:pt x="609346" y="159004"/>
                  </a:lnTo>
                  <a:cubicBezTo>
                    <a:pt x="620395" y="159004"/>
                    <a:pt x="628015" y="165989"/>
                    <a:pt x="628015" y="177292"/>
                  </a:cubicBezTo>
                  <a:lnTo>
                    <a:pt x="628396" y="235966"/>
                  </a:lnTo>
                  <a:lnTo>
                    <a:pt x="687197" y="235585"/>
                  </a:lnTo>
                  <a:cubicBezTo>
                    <a:pt x="695579" y="235331"/>
                    <a:pt x="704723" y="242189"/>
                    <a:pt x="704723" y="251333"/>
                  </a:cubicBezTo>
                  <a:lnTo>
                    <a:pt x="704850" y="316484"/>
                  </a:lnTo>
                  <a:lnTo>
                    <a:pt x="779653" y="316484"/>
                  </a:lnTo>
                  <a:cubicBezTo>
                    <a:pt x="789686" y="316484"/>
                    <a:pt x="798322" y="324485"/>
                    <a:pt x="798322" y="335026"/>
                  </a:cubicBezTo>
                  <a:lnTo>
                    <a:pt x="798576" y="456057"/>
                  </a:lnTo>
                  <a:cubicBezTo>
                    <a:pt x="798576" y="467614"/>
                    <a:pt x="790702" y="474472"/>
                    <a:pt x="779780" y="474599"/>
                  </a:cubicBezTo>
                  <a:lnTo>
                    <a:pt x="705231" y="474853"/>
                  </a:lnTo>
                  <a:lnTo>
                    <a:pt x="704977" y="544449"/>
                  </a:lnTo>
                  <a:cubicBezTo>
                    <a:pt x="704977" y="554355"/>
                    <a:pt x="696722" y="561467"/>
                    <a:pt x="686816" y="560832"/>
                  </a:cubicBezTo>
                  <a:lnTo>
                    <a:pt x="628396" y="561086"/>
                  </a:lnTo>
                  <a:lnTo>
                    <a:pt x="628142" y="623697"/>
                  </a:lnTo>
                  <a:cubicBezTo>
                    <a:pt x="628142" y="631952"/>
                    <a:pt x="619633" y="638683"/>
                    <a:pt x="611886" y="638683"/>
                  </a:cubicBezTo>
                  <a:lnTo>
                    <a:pt x="551688" y="638810"/>
                  </a:lnTo>
                  <a:lnTo>
                    <a:pt x="551815" y="697103"/>
                  </a:lnTo>
                  <a:cubicBezTo>
                    <a:pt x="551815" y="707898"/>
                    <a:pt x="545719" y="716661"/>
                    <a:pt x="534035" y="716661"/>
                  </a:cubicBezTo>
                  <a:lnTo>
                    <a:pt x="474599" y="716788"/>
                  </a:lnTo>
                  <a:lnTo>
                    <a:pt x="474853" y="777240"/>
                  </a:lnTo>
                  <a:cubicBezTo>
                    <a:pt x="474853" y="788924"/>
                    <a:pt x="469392" y="798576"/>
                    <a:pt x="456438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1487138" y="53520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314"/>
                  </a:moveTo>
                  <a:lnTo>
                    <a:pt x="316262" y="359387"/>
                  </a:lnTo>
                  <a:lnTo>
                    <a:pt x="389668" y="285346"/>
                  </a:lnTo>
                  <a:lnTo>
                    <a:pt x="424593" y="254866"/>
                  </a:lnTo>
                  <a:cubicBezTo>
                    <a:pt x="437293" y="239118"/>
                    <a:pt x="431578" y="216766"/>
                    <a:pt x="415195" y="204701"/>
                  </a:cubicBezTo>
                  <a:cubicBezTo>
                    <a:pt x="367697" y="169649"/>
                    <a:pt x="311817" y="118214"/>
                    <a:pt x="282099" y="67922"/>
                  </a:cubicBezTo>
                  <a:cubicBezTo>
                    <a:pt x="272574" y="51920"/>
                    <a:pt x="256953" y="41887"/>
                    <a:pt x="240443" y="40490"/>
                  </a:cubicBezTo>
                  <a:cubicBezTo>
                    <a:pt x="221774" y="38712"/>
                    <a:pt x="203867" y="45189"/>
                    <a:pt x="192691" y="60810"/>
                  </a:cubicBezTo>
                  <a:lnTo>
                    <a:pt x="159290" y="107546"/>
                  </a:lnTo>
                  <a:lnTo>
                    <a:pt x="100870" y="169141"/>
                  </a:lnTo>
                  <a:lnTo>
                    <a:pt x="54769" y="205717"/>
                  </a:lnTo>
                  <a:cubicBezTo>
                    <a:pt x="45879" y="212702"/>
                    <a:pt x="40545" y="224132"/>
                    <a:pt x="40291" y="234419"/>
                  </a:cubicBezTo>
                  <a:cubicBezTo>
                    <a:pt x="40037" y="244325"/>
                    <a:pt x="45752" y="255882"/>
                    <a:pt x="54007" y="263502"/>
                  </a:cubicBezTo>
                  <a:lnTo>
                    <a:pt x="131731" y="335892"/>
                  </a:lnTo>
                  <a:cubicBezTo>
                    <a:pt x="179737" y="380596"/>
                    <a:pt x="194850" y="438000"/>
                    <a:pt x="237776" y="434698"/>
                  </a:cubicBezTo>
                  <a:cubicBezTo>
                    <a:pt x="253651" y="433428"/>
                    <a:pt x="267748" y="424919"/>
                    <a:pt x="278416" y="410441"/>
                  </a:cubicBezTo>
                  <a:moveTo>
                    <a:pt x="305848" y="438000"/>
                  </a:moveTo>
                  <a:cubicBezTo>
                    <a:pt x="288576" y="461241"/>
                    <a:pt x="262541" y="473560"/>
                    <a:pt x="235871" y="473560"/>
                  </a:cubicBezTo>
                  <a:cubicBezTo>
                    <a:pt x="208439" y="473560"/>
                    <a:pt x="181007" y="461495"/>
                    <a:pt x="164116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1517544" y="549252"/>
              <a:ext cx="283443" cy="310920"/>
            </a:xfrm>
            <a:custGeom>
              <a:avLst/>
              <a:gdLst/>
              <a:ahLst/>
              <a:cxnLst/>
              <a:rect l="l" t="t" r="r" b="b"/>
              <a:pathLst>
                <a:path w="283443" h="310920">
                  <a:moveTo>
                    <a:pt x="204322" y="310919"/>
                  </a:moveTo>
                  <a:lnTo>
                    <a:pt x="283443" y="224813"/>
                  </a:lnTo>
                  <a:lnTo>
                    <a:pt x="204449" y="137310"/>
                  </a:lnTo>
                  <a:lnTo>
                    <a:pt x="125709" y="224559"/>
                  </a:lnTo>
                  <a:close/>
                  <a:moveTo>
                    <a:pt x="143616" y="264056"/>
                  </a:moveTo>
                  <a:cubicBezTo>
                    <a:pt x="138028" y="270152"/>
                    <a:pt x="131424" y="273835"/>
                    <a:pt x="124312" y="273454"/>
                  </a:cubicBezTo>
                  <a:cubicBezTo>
                    <a:pt x="118470" y="273200"/>
                    <a:pt x="112501" y="268374"/>
                    <a:pt x="107548" y="263040"/>
                  </a:cubicBezTo>
                  <a:lnTo>
                    <a:pt x="11409" y="159027"/>
                  </a:lnTo>
                  <a:cubicBezTo>
                    <a:pt x="6075" y="153312"/>
                    <a:pt x="741" y="147343"/>
                    <a:pt x="106" y="141120"/>
                  </a:cubicBezTo>
                  <a:cubicBezTo>
                    <a:pt x="-783" y="131595"/>
                    <a:pt x="4043" y="126134"/>
                    <a:pt x="10139" y="119276"/>
                  </a:cubicBezTo>
                  <a:lnTo>
                    <a:pt x="109453" y="8532"/>
                  </a:lnTo>
                  <a:cubicBezTo>
                    <a:pt x="113517" y="3960"/>
                    <a:pt x="121264" y="-358"/>
                    <a:pt x="126471" y="23"/>
                  </a:cubicBezTo>
                  <a:cubicBezTo>
                    <a:pt x="133329" y="531"/>
                    <a:pt x="139298" y="5611"/>
                    <a:pt x="144251" y="11072"/>
                  </a:cubicBezTo>
                  <a:lnTo>
                    <a:pt x="239882" y="118006"/>
                  </a:lnTo>
                  <a:cubicBezTo>
                    <a:pt x="245724" y="124610"/>
                    <a:pt x="251312" y="130325"/>
                    <a:pt x="251439" y="138453"/>
                  </a:cubicBezTo>
                  <a:cubicBezTo>
                    <a:pt x="251566" y="146962"/>
                    <a:pt x="246232" y="152677"/>
                    <a:pt x="240136" y="159154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59" name="TextBox 59"/>
          <p:cNvSpPr txBox="1"/>
          <p:nvPr/>
        </p:nvSpPr>
        <p:spPr>
          <a:xfrm>
            <a:off x="4073319" y="2826849"/>
            <a:ext cx="3218183" cy="2283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2 Bio plantas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gestionadas desde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los Pueblos y Nacionalidades 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Bioinsumos orgánicos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Desechos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ﬂorícolas aprovechados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50 chakras vinculadas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939085" y="6026775"/>
            <a:ext cx="4904422" cy="761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8"/>
              </a:lnSpc>
            </a:pP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Innovación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para una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agricultura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b="1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sostenible</a:t>
            </a: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"Las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bioplantas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constituyen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una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innovación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537860" y="6778816"/>
            <a:ext cx="326473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relevante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dentro del </a:t>
            </a:r>
            <a:r>
              <a:rPr lang="en-US" sz="1687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proyecto</a:t>
            </a:r>
            <a:r>
              <a:rPr lang="en-US" sz="1687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6760035" y="7169153"/>
            <a:ext cx="4922120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Permiten transformar residuos ﬂorícolas en bioinsumos orgánicos que fortalecen la producción agrícola, reducen costos y contribuyen a una agricultura más amigable 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217808" y="8131188"/>
            <a:ext cx="1891008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 el ambiente."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2923387" y="3621796"/>
            <a:ext cx="2002679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"Los residuos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 transforman en fertilidad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 sostenibilidad."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6307084" y="1091717"/>
            <a:ext cx="6380255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Innovación para una agricultura sostenible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855688" y="2263521"/>
            <a:ext cx="1476985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Bioplantas</a:t>
            </a:r>
          </a:p>
        </p:txBody>
      </p:sp>
      <p:grpSp>
        <p:nvGrpSpPr>
          <p:cNvPr id="68" name="Group 4">
            <a:extLst>
              <a:ext uri="{FF2B5EF4-FFF2-40B4-BE49-F238E27FC236}">
                <a16:creationId xmlns:a16="http://schemas.microsoft.com/office/drawing/2014/main" id="{0C4B00C8-0C25-45D6-9B87-FFFF7A1BB752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37947A7D-9D57-4501-9F91-7040916F3CE2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70" name="Group 4">
            <a:extLst>
              <a:ext uri="{FF2B5EF4-FFF2-40B4-BE49-F238E27FC236}">
                <a16:creationId xmlns:a16="http://schemas.microsoft.com/office/drawing/2014/main" id="{E6D603E8-0610-4D29-BA5D-1A2A041233FB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71" name="Freeform 5">
              <a:extLst>
                <a:ext uri="{FF2B5EF4-FFF2-40B4-BE49-F238E27FC236}">
                  <a16:creationId xmlns:a16="http://schemas.microsoft.com/office/drawing/2014/main" id="{EF90C8F4-C693-417C-B5C7-9C144DA735E4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72" name="TextBox 39">
            <a:extLst>
              <a:ext uri="{FF2B5EF4-FFF2-40B4-BE49-F238E27FC236}">
                <a16:creationId xmlns:a16="http://schemas.microsoft.com/office/drawing/2014/main" id="{DAF77F97-DBB2-4572-BD7A-2EEF1BCB9E0A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25" y="0"/>
            <a:ext cx="18258549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092265" y="2136286"/>
            <a:ext cx="7291721" cy="5094218"/>
            <a:chOff x="0" y="0"/>
            <a:chExt cx="9722294" cy="6792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722231" cy="6792341"/>
            </a:xfrm>
            <a:custGeom>
              <a:avLst/>
              <a:gdLst/>
              <a:ahLst/>
              <a:cxnLst/>
              <a:rect l="l" t="t" r="r" b="b"/>
              <a:pathLst>
                <a:path w="9722231" h="6792341">
                  <a:moveTo>
                    <a:pt x="0" y="0"/>
                  </a:moveTo>
                  <a:lnTo>
                    <a:pt x="9722231" y="0"/>
                  </a:lnTo>
                  <a:lnTo>
                    <a:pt x="9722231" y="6792341"/>
                  </a:lnTo>
                  <a:lnTo>
                    <a:pt x="0" y="6792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367954" y="626935"/>
            <a:ext cx="1686001" cy="1798730"/>
            <a:chOff x="0" y="0"/>
            <a:chExt cx="2248002" cy="2398306"/>
          </a:xfrm>
        </p:grpSpPr>
        <p:sp>
          <p:nvSpPr>
            <p:cNvPr id="9" name="Freeform 9"/>
            <p:cNvSpPr/>
            <p:nvPr/>
          </p:nvSpPr>
          <p:spPr>
            <a:xfrm>
              <a:off x="63500" y="1250099"/>
              <a:ext cx="1253362" cy="1084638"/>
            </a:xfrm>
            <a:custGeom>
              <a:avLst/>
              <a:gdLst/>
              <a:ahLst/>
              <a:cxnLst/>
              <a:rect l="l" t="t" r="r" b="b"/>
              <a:pathLst>
                <a:path w="1253362" h="1084638">
                  <a:moveTo>
                    <a:pt x="721741" y="1071329"/>
                  </a:moveTo>
                  <a:cubicBezTo>
                    <a:pt x="775716" y="956522"/>
                    <a:pt x="875665" y="951950"/>
                    <a:pt x="991362" y="974301"/>
                  </a:cubicBezTo>
                  <a:cubicBezTo>
                    <a:pt x="748157" y="690838"/>
                    <a:pt x="488315" y="1109302"/>
                    <a:pt x="203073" y="852509"/>
                  </a:cubicBezTo>
                  <a:cubicBezTo>
                    <a:pt x="370840" y="703284"/>
                    <a:pt x="580644" y="759418"/>
                    <a:pt x="789305" y="838666"/>
                  </a:cubicBezTo>
                  <a:cubicBezTo>
                    <a:pt x="729488" y="761958"/>
                    <a:pt x="654558" y="719159"/>
                    <a:pt x="581660" y="661501"/>
                  </a:cubicBezTo>
                  <a:cubicBezTo>
                    <a:pt x="476631" y="578443"/>
                    <a:pt x="169418" y="714460"/>
                    <a:pt x="0" y="490813"/>
                  </a:cubicBezTo>
                  <a:cubicBezTo>
                    <a:pt x="201549" y="356702"/>
                    <a:pt x="341503" y="507958"/>
                    <a:pt x="526669" y="574633"/>
                  </a:cubicBezTo>
                  <a:cubicBezTo>
                    <a:pt x="376428" y="379562"/>
                    <a:pt x="150622" y="232877"/>
                    <a:pt x="247777" y="594"/>
                  </a:cubicBezTo>
                  <a:cubicBezTo>
                    <a:pt x="381127" y="-12233"/>
                    <a:pt x="489204" y="185252"/>
                    <a:pt x="486791" y="316824"/>
                  </a:cubicBezTo>
                  <a:cubicBezTo>
                    <a:pt x="483997" y="466048"/>
                    <a:pt x="554990" y="574887"/>
                    <a:pt x="678434" y="659596"/>
                  </a:cubicBezTo>
                  <a:cubicBezTo>
                    <a:pt x="610362" y="495004"/>
                    <a:pt x="566674" y="339811"/>
                    <a:pt x="660400" y="183601"/>
                  </a:cubicBezTo>
                  <a:cubicBezTo>
                    <a:pt x="870585" y="439759"/>
                    <a:pt x="556006" y="739987"/>
                    <a:pt x="997077" y="891116"/>
                  </a:cubicBezTo>
                  <a:cubicBezTo>
                    <a:pt x="923798" y="760434"/>
                    <a:pt x="884682" y="625560"/>
                    <a:pt x="992886" y="501354"/>
                  </a:cubicBezTo>
                  <a:cubicBezTo>
                    <a:pt x="1107186" y="618321"/>
                    <a:pt x="1079881" y="767673"/>
                    <a:pt x="1040256" y="922612"/>
                  </a:cubicBezTo>
                  <a:lnTo>
                    <a:pt x="1253362" y="1025736"/>
                  </a:lnTo>
                  <a:cubicBezTo>
                    <a:pt x="1165606" y="1049612"/>
                    <a:pt x="1099819" y="1006178"/>
                    <a:pt x="1021333" y="995256"/>
                  </a:cubicBezTo>
                  <a:cubicBezTo>
                    <a:pt x="928116" y="1055962"/>
                    <a:pt x="848995" y="1110699"/>
                    <a:pt x="721868" y="1071329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128918" y="442227"/>
              <a:ext cx="724952" cy="779999"/>
            </a:xfrm>
            <a:custGeom>
              <a:avLst/>
              <a:gdLst/>
              <a:ahLst/>
              <a:cxnLst/>
              <a:rect l="l" t="t" r="r" b="b"/>
              <a:pathLst>
                <a:path w="724952" h="779999">
                  <a:moveTo>
                    <a:pt x="390382" y="447025"/>
                  </a:moveTo>
                  <a:cubicBezTo>
                    <a:pt x="427339" y="417434"/>
                    <a:pt x="422767" y="369936"/>
                    <a:pt x="406892" y="345679"/>
                  </a:cubicBezTo>
                  <a:cubicBezTo>
                    <a:pt x="387969" y="316596"/>
                    <a:pt x="359902" y="274687"/>
                    <a:pt x="297672" y="295895"/>
                  </a:cubicBezTo>
                  <a:cubicBezTo>
                    <a:pt x="318246" y="323962"/>
                    <a:pt x="337804" y="336281"/>
                    <a:pt x="346059" y="350251"/>
                  </a:cubicBezTo>
                  <a:cubicBezTo>
                    <a:pt x="360283" y="374381"/>
                    <a:pt x="346059" y="389875"/>
                    <a:pt x="334121" y="401432"/>
                  </a:cubicBezTo>
                  <a:cubicBezTo>
                    <a:pt x="319389" y="415783"/>
                    <a:pt x="271891" y="428483"/>
                    <a:pt x="247888" y="404353"/>
                  </a:cubicBezTo>
                  <a:cubicBezTo>
                    <a:pt x="202549" y="358760"/>
                    <a:pt x="200517" y="301864"/>
                    <a:pt x="229219" y="259446"/>
                  </a:cubicBezTo>
                  <a:cubicBezTo>
                    <a:pt x="259699" y="214362"/>
                    <a:pt x="321421" y="187438"/>
                    <a:pt x="390509" y="199884"/>
                  </a:cubicBezTo>
                  <a:cubicBezTo>
                    <a:pt x="481949" y="216394"/>
                    <a:pt x="522589" y="291196"/>
                    <a:pt x="533638" y="364729"/>
                  </a:cubicBezTo>
                  <a:cubicBezTo>
                    <a:pt x="546084" y="448295"/>
                    <a:pt x="510778" y="537195"/>
                    <a:pt x="424926" y="581137"/>
                  </a:cubicBezTo>
                  <a:cubicBezTo>
                    <a:pt x="270113" y="660258"/>
                    <a:pt x="104759" y="599552"/>
                    <a:pt x="25638" y="441691"/>
                  </a:cubicBezTo>
                  <a:cubicBezTo>
                    <a:pt x="-35449" y="319644"/>
                    <a:pt x="14208" y="141591"/>
                    <a:pt x="157718" y="53453"/>
                  </a:cubicBezTo>
                  <a:cubicBezTo>
                    <a:pt x="337550" y="-56910"/>
                    <a:pt x="562975" y="12940"/>
                    <a:pt x="663686" y="177659"/>
                  </a:cubicBezTo>
                  <a:cubicBezTo>
                    <a:pt x="772398" y="355204"/>
                    <a:pt x="734552" y="583042"/>
                    <a:pt x="565134" y="708772"/>
                  </a:cubicBezTo>
                  <a:cubicBezTo>
                    <a:pt x="416417" y="819134"/>
                    <a:pt x="119364" y="813165"/>
                    <a:pt x="35163" y="605902"/>
                  </a:cubicBezTo>
                  <a:cubicBezTo>
                    <a:pt x="262239" y="727314"/>
                    <a:pt x="523478" y="710550"/>
                    <a:pt x="608568" y="485506"/>
                  </a:cubicBezTo>
                  <a:cubicBezTo>
                    <a:pt x="654034" y="365491"/>
                    <a:pt x="604123" y="240778"/>
                    <a:pt x="522970" y="172325"/>
                  </a:cubicBezTo>
                  <a:cubicBezTo>
                    <a:pt x="430006" y="93966"/>
                    <a:pt x="294370" y="88378"/>
                    <a:pt x="195183" y="178802"/>
                  </a:cubicBezTo>
                  <a:cubicBezTo>
                    <a:pt x="124444" y="243318"/>
                    <a:pt x="100441" y="341361"/>
                    <a:pt x="157845" y="418450"/>
                  </a:cubicBezTo>
                  <a:cubicBezTo>
                    <a:pt x="201279" y="476743"/>
                    <a:pt x="304403" y="515732"/>
                    <a:pt x="390382" y="446771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981495" y="214884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2" y="224535"/>
                  </a:moveTo>
                  <a:cubicBezTo>
                    <a:pt x="238593" y="261111"/>
                    <a:pt x="195032" y="284733"/>
                    <a:pt x="179411" y="281685"/>
                  </a:cubicBezTo>
                  <a:cubicBezTo>
                    <a:pt x="147534" y="275589"/>
                    <a:pt x="-30012" y="106298"/>
                    <a:pt x="4405" y="0"/>
                  </a:cubicBezTo>
                  <a:cubicBezTo>
                    <a:pt x="115784" y="9144"/>
                    <a:pt x="198461" y="122300"/>
                    <a:pt x="228052" y="224408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327698" y="63500"/>
              <a:ext cx="122899" cy="322995"/>
            </a:xfrm>
            <a:custGeom>
              <a:avLst/>
              <a:gdLst/>
              <a:ahLst/>
              <a:cxnLst/>
              <a:rect l="l" t="t" r="r" b="b"/>
              <a:pathLst>
                <a:path w="122899" h="322995">
                  <a:moveTo>
                    <a:pt x="111719" y="297306"/>
                  </a:moveTo>
                  <a:cubicBezTo>
                    <a:pt x="104861" y="325246"/>
                    <a:pt x="47838" y="328294"/>
                    <a:pt x="33995" y="316483"/>
                  </a:cubicBezTo>
                  <a:cubicBezTo>
                    <a:pt x="8595" y="294766"/>
                    <a:pt x="-40173" y="45720"/>
                    <a:pt x="62951" y="0"/>
                  </a:cubicBezTo>
                  <a:cubicBezTo>
                    <a:pt x="122641" y="80518"/>
                    <a:pt x="135341" y="200278"/>
                    <a:pt x="111719" y="297306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949706" y="1134949"/>
              <a:ext cx="229806" cy="248709"/>
            </a:xfrm>
            <a:custGeom>
              <a:avLst/>
              <a:gdLst/>
              <a:ahLst/>
              <a:cxnLst/>
              <a:rect l="l" t="t" r="r" b="b"/>
              <a:pathLst>
                <a:path w="229806" h="248709">
                  <a:moveTo>
                    <a:pt x="224408" y="17320"/>
                  </a:moveTo>
                  <a:cubicBezTo>
                    <a:pt x="260603" y="89075"/>
                    <a:pt x="106806" y="269795"/>
                    <a:pt x="0" y="246681"/>
                  </a:cubicBezTo>
                  <a:cubicBezTo>
                    <a:pt x="22733" y="78915"/>
                    <a:pt x="191642" y="-47577"/>
                    <a:pt x="224408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743204" y="887273"/>
              <a:ext cx="329565" cy="150201"/>
            </a:xfrm>
            <a:custGeom>
              <a:avLst/>
              <a:gdLst/>
              <a:ahLst/>
              <a:cxnLst/>
              <a:rect l="l" t="t" r="r" b="b"/>
              <a:pathLst>
                <a:path w="329565" h="150201">
                  <a:moveTo>
                    <a:pt x="329565" y="42492"/>
                  </a:moveTo>
                  <a:cubicBezTo>
                    <a:pt x="225171" y="140663"/>
                    <a:pt x="116078" y="166317"/>
                    <a:pt x="0" y="141171"/>
                  </a:cubicBezTo>
                  <a:cubicBezTo>
                    <a:pt x="54610" y="11885"/>
                    <a:pt x="231648" y="-46027"/>
                    <a:pt x="329565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43966" y="550706"/>
              <a:ext cx="318605" cy="169355"/>
            </a:xfrm>
            <a:custGeom>
              <a:avLst/>
              <a:gdLst/>
              <a:ahLst/>
              <a:cxnLst/>
              <a:rect l="l" t="t" r="r" b="b"/>
              <a:pathLst>
                <a:path w="318605" h="169355">
                  <a:moveTo>
                    <a:pt x="316611" y="118456"/>
                  </a:moveTo>
                  <a:cubicBezTo>
                    <a:pt x="326771" y="133569"/>
                    <a:pt x="295275" y="166589"/>
                    <a:pt x="286003" y="168875"/>
                  </a:cubicBezTo>
                  <a:cubicBezTo>
                    <a:pt x="260858" y="175224"/>
                    <a:pt x="28448" y="118202"/>
                    <a:pt x="0" y="26381"/>
                  </a:cubicBezTo>
                  <a:cubicBezTo>
                    <a:pt x="114681" y="-37627"/>
                    <a:pt x="252603" y="23333"/>
                    <a:pt x="316611" y="118329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319130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7" y="307593"/>
                  </a:moveTo>
                  <a:cubicBezTo>
                    <a:pt x="66439" y="312546"/>
                    <a:pt x="46119" y="312546"/>
                    <a:pt x="17036" y="307085"/>
                  </a:cubicBezTo>
                  <a:cubicBezTo>
                    <a:pt x="-11285" y="195325"/>
                    <a:pt x="-12428" y="78231"/>
                    <a:pt x="77615" y="0"/>
                  </a:cubicBezTo>
                  <a:cubicBezTo>
                    <a:pt x="130066" y="104012"/>
                    <a:pt x="117747" y="204342"/>
                    <a:pt x="96157" y="307593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1820290" y="1053181"/>
              <a:ext cx="258064" cy="169331"/>
            </a:xfrm>
            <a:custGeom>
              <a:avLst/>
              <a:gdLst/>
              <a:ahLst/>
              <a:cxnLst/>
              <a:rect l="l" t="t" r="r" b="b"/>
              <a:pathLst>
                <a:path w="258064" h="169331">
                  <a:moveTo>
                    <a:pt x="258064" y="163858"/>
                  </a:moveTo>
                  <a:cubicBezTo>
                    <a:pt x="152273" y="190019"/>
                    <a:pt x="40386" y="119535"/>
                    <a:pt x="0" y="13490"/>
                  </a:cubicBezTo>
                  <a:cubicBezTo>
                    <a:pt x="103886" y="-29182"/>
                    <a:pt x="221488" y="31651"/>
                    <a:pt x="258064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616340" y="175514"/>
              <a:ext cx="172818" cy="263466"/>
            </a:xfrm>
            <a:custGeom>
              <a:avLst/>
              <a:gdLst/>
              <a:ahLst/>
              <a:cxnLst/>
              <a:rect l="l" t="t" r="r" b="b"/>
              <a:pathLst>
                <a:path w="172818" h="263466">
                  <a:moveTo>
                    <a:pt x="172581" y="0"/>
                  </a:moveTo>
                  <a:cubicBezTo>
                    <a:pt x="178423" y="124078"/>
                    <a:pt x="74918" y="305688"/>
                    <a:pt x="16498" y="254634"/>
                  </a:cubicBezTo>
                  <a:cubicBezTo>
                    <a:pt x="-39001" y="206120"/>
                    <a:pt x="53709" y="6477"/>
                    <a:pt x="172581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628829" y="1231897"/>
              <a:ext cx="144438" cy="284733"/>
            </a:xfrm>
            <a:custGeom>
              <a:avLst/>
              <a:gdLst/>
              <a:ahLst/>
              <a:cxnLst/>
              <a:rect l="l" t="t" r="r" b="b"/>
              <a:pathLst>
                <a:path w="144438" h="284733">
                  <a:moveTo>
                    <a:pt x="129231" y="284734"/>
                  </a:moveTo>
                  <a:cubicBezTo>
                    <a:pt x="30425" y="224155"/>
                    <a:pt x="-7929" y="123952"/>
                    <a:pt x="1342" y="0"/>
                  </a:cubicBezTo>
                  <a:cubicBezTo>
                    <a:pt x="111578" y="42291"/>
                    <a:pt x="175459" y="159258"/>
                    <a:pt x="129231" y="284734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831520" y="471216"/>
              <a:ext cx="257756" cy="166196"/>
            </a:xfrm>
            <a:custGeom>
              <a:avLst/>
              <a:gdLst/>
              <a:ahLst/>
              <a:cxnLst/>
              <a:rect l="l" t="t" r="r" b="b"/>
              <a:pathLst>
                <a:path w="257756" h="166196">
                  <a:moveTo>
                    <a:pt x="257756" y="19765"/>
                  </a:moveTo>
                  <a:cubicBezTo>
                    <a:pt x="182064" y="101172"/>
                    <a:pt x="115135" y="128477"/>
                    <a:pt x="43761" y="166196"/>
                  </a:cubicBezTo>
                  <a:cubicBezTo>
                    <a:pt x="22171" y="164545"/>
                    <a:pt x="-5896" y="119333"/>
                    <a:pt x="1089" y="100918"/>
                  </a:cubicBezTo>
                  <a:cubicBezTo>
                    <a:pt x="22044" y="44911"/>
                    <a:pt x="171015" y="-38401"/>
                    <a:pt x="257756" y="19765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891156" y="779759"/>
              <a:ext cx="293370" cy="110275"/>
            </a:xfrm>
            <a:custGeom>
              <a:avLst/>
              <a:gdLst/>
              <a:ahLst/>
              <a:cxnLst/>
              <a:rect l="l" t="t" r="r" b="b"/>
              <a:pathLst>
                <a:path w="293370" h="110275">
                  <a:moveTo>
                    <a:pt x="293370" y="79267"/>
                  </a:moveTo>
                  <a:cubicBezTo>
                    <a:pt x="208153" y="122574"/>
                    <a:pt x="90170" y="125114"/>
                    <a:pt x="0" y="57296"/>
                  </a:cubicBezTo>
                  <a:cubicBezTo>
                    <a:pt x="71501" y="-19539"/>
                    <a:pt x="199771" y="-25635"/>
                    <a:pt x="293370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sp>
        <p:nvSpPr>
          <p:cNvPr id="22" name="Freeform 22"/>
          <p:cNvSpPr/>
          <p:nvPr/>
        </p:nvSpPr>
        <p:spPr>
          <a:xfrm>
            <a:off x="3831965" y="2626166"/>
            <a:ext cx="2184073" cy="2787958"/>
          </a:xfrm>
          <a:custGeom>
            <a:avLst/>
            <a:gdLst/>
            <a:ahLst/>
            <a:cxnLst/>
            <a:rect l="l" t="t" r="r" b="b"/>
            <a:pathLst>
              <a:path w="2184073" h="2787958">
                <a:moveTo>
                  <a:pt x="0" y="0"/>
                </a:moveTo>
                <a:lnTo>
                  <a:pt x="2184073" y="0"/>
                </a:lnTo>
                <a:lnTo>
                  <a:pt x="2184073" y="2787958"/>
                </a:lnTo>
                <a:lnTo>
                  <a:pt x="0" y="278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5669871" y="5661298"/>
            <a:ext cx="7073427" cy="2219144"/>
            <a:chOff x="0" y="0"/>
            <a:chExt cx="9431236" cy="295885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431274" cy="2958846"/>
            </a:xfrm>
            <a:custGeom>
              <a:avLst/>
              <a:gdLst/>
              <a:ahLst/>
              <a:cxnLst/>
              <a:rect l="l" t="t" r="r" b="b"/>
              <a:pathLst>
                <a:path w="9431274" h="2958846">
                  <a:moveTo>
                    <a:pt x="9251696" y="2958846"/>
                  </a:moveTo>
                  <a:lnTo>
                    <a:pt x="179578" y="2958846"/>
                  </a:lnTo>
                  <a:cubicBezTo>
                    <a:pt x="80391" y="2958846"/>
                    <a:pt x="0" y="2878455"/>
                    <a:pt x="0" y="2779268"/>
                  </a:cubicBezTo>
                  <a:lnTo>
                    <a:pt x="0" y="179578"/>
                  </a:lnTo>
                  <a:cubicBezTo>
                    <a:pt x="0" y="80391"/>
                    <a:pt x="80391" y="0"/>
                    <a:pt x="179578" y="0"/>
                  </a:cubicBezTo>
                  <a:lnTo>
                    <a:pt x="9251696" y="0"/>
                  </a:lnTo>
                  <a:cubicBezTo>
                    <a:pt x="9350883" y="0"/>
                    <a:pt x="9431274" y="80391"/>
                    <a:pt x="9431274" y="179578"/>
                  </a:cubicBezTo>
                  <a:lnTo>
                    <a:pt x="9431274" y="2779268"/>
                  </a:lnTo>
                  <a:cubicBezTo>
                    <a:pt x="9431274" y="2878455"/>
                    <a:pt x="9350883" y="2958846"/>
                    <a:pt x="9251696" y="2958846"/>
                  </a:cubicBezTo>
                </a:path>
              </a:pathLst>
            </a:custGeom>
            <a:solidFill>
              <a:srgbClr val="F6E6C9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5378948" y="1757324"/>
            <a:ext cx="7867469" cy="643366"/>
            <a:chOff x="0" y="0"/>
            <a:chExt cx="10489959" cy="857822"/>
          </a:xfrm>
        </p:grpSpPr>
        <p:sp>
          <p:nvSpPr>
            <p:cNvPr id="26" name="Freeform 26"/>
            <p:cNvSpPr/>
            <p:nvPr/>
          </p:nvSpPr>
          <p:spPr>
            <a:xfrm>
              <a:off x="5276977" y="295910"/>
              <a:ext cx="569468" cy="238279"/>
            </a:xfrm>
            <a:custGeom>
              <a:avLst/>
              <a:gdLst/>
              <a:ahLst/>
              <a:cxnLst/>
              <a:rect l="l" t="t" r="r" b="b"/>
              <a:pathLst>
                <a:path w="569468" h="238279">
                  <a:moveTo>
                    <a:pt x="569468" y="222631"/>
                  </a:moveTo>
                  <a:cubicBezTo>
                    <a:pt x="371348" y="250825"/>
                    <a:pt x="201168" y="233172"/>
                    <a:pt x="0" y="228854"/>
                  </a:cubicBezTo>
                  <a:lnTo>
                    <a:pt x="302260" y="0"/>
                  </a:lnTo>
                  <a:close/>
                </a:path>
              </a:pathLst>
            </a:custGeom>
            <a:solidFill>
              <a:srgbClr val="D4997D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956310" y="327279"/>
              <a:ext cx="483870" cy="206121"/>
            </a:xfrm>
            <a:custGeom>
              <a:avLst/>
              <a:gdLst/>
              <a:ahLst/>
              <a:cxnLst/>
              <a:rect l="l" t="t" r="r" b="b"/>
              <a:pathLst>
                <a:path w="483870" h="206121">
                  <a:moveTo>
                    <a:pt x="483870" y="204851"/>
                  </a:moveTo>
                  <a:lnTo>
                    <a:pt x="0" y="206121"/>
                  </a:lnTo>
                  <a:lnTo>
                    <a:pt x="252095" y="0"/>
                  </a:lnTo>
                  <a:close/>
                </a:path>
              </a:pathLst>
            </a:custGeom>
            <a:solidFill>
              <a:srgbClr val="CC8769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2413889" y="341503"/>
              <a:ext cx="396113" cy="188087"/>
            </a:xfrm>
            <a:custGeom>
              <a:avLst/>
              <a:gdLst/>
              <a:ahLst/>
              <a:cxnLst/>
              <a:rect l="l" t="t" r="r" b="b"/>
              <a:pathLst>
                <a:path w="396113" h="188087">
                  <a:moveTo>
                    <a:pt x="396113" y="182880"/>
                  </a:moveTo>
                  <a:lnTo>
                    <a:pt x="0" y="188087"/>
                  </a:lnTo>
                  <a:cubicBezTo>
                    <a:pt x="53975" y="99822"/>
                    <a:pt x="108839" y="66040"/>
                    <a:pt x="175133" y="0"/>
                  </a:cubicBezTo>
                  <a:cubicBezTo>
                    <a:pt x="251587" y="42418"/>
                    <a:pt x="311023" y="80772"/>
                    <a:pt x="396113" y="182880"/>
                  </a:cubicBezTo>
                </a:path>
              </a:pathLst>
            </a:custGeom>
            <a:solidFill>
              <a:srgbClr val="D09578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1690370" y="335153"/>
              <a:ext cx="417195" cy="201041"/>
            </a:xfrm>
            <a:custGeom>
              <a:avLst/>
              <a:gdLst/>
              <a:ahLst/>
              <a:cxnLst/>
              <a:rect l="l" t="t" r="r" b="b"/>
              <a:pathLst>
                <a:path w="417195" h="201041">
                  <a:moveTo>
                    <a:pt x="417195" y="201041"/>
                  </a:moveTo>
                  <a:lnTo>
                    <a:pt x="0" y="194437"/>
                  </a:lnTo>
                  <a:lnTo>
                    <a:pt x="215011" y="0"/>
                  </a:lnTo>
                  <a:close/>
                </a:path>
              </a:pathLst>
            </a:custGeom>
            <a:solidFill>
              <a:srgbClr val="D19476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6866127" y="314325"/>
              <a:ext cx="474853" cy="219388"/>
            </a:xfrm>
            <a:custGeom>
              <a:avLst/>
              <a:gdLst/>
              <a:ahLst/>
              <a:cxnLst/>
              <a:rect l="l" t="t" r="r" b="b"/>
              <a:pathLst>
                <a:path w="474853" h="219388">
                  <a:moveTo>
                    <a:pt x="474854" y="195834"/>
                  </a:moveTo>
                  <a:cubicBezTo>
                    <a:pt x="305690" y="220472"/>
                    <a:pt x="169926" y="232029"/>
                    <a:pt x="0" y="199009"/>
                  </a:cubicBezTo>
                  <a:lnTo>
                    <a:pt x="224536" y="0"/>
                  </a:lnTo>
                  <a:close/>
                </a:path>
              </a:pathLst>
            </a:custGeom>
            <a:solidFill>
              <a:srgbClr val="D6997B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3077210" y="342932"/>
              <a:ext cx="382762" cy="183229"/>
            </a:xfrm>
            <a:custGeom>
              <a:avLst/>
              <a:gdLst/>
              <a:ahLst/>
              <a:cxnLst/>
              <a:rect l="l" t="t" r="r" b="b"/>
              <a:pathLst>
                <a:path w="382762" h="183229">
                  <a:moveTo>
                    <a:pt x="296672" y="93440"/>
                  </a:moveTo>
                  <a:cubicBezTo>
                    <a:pt x="315849" y="39592"/>
                    <a:pt x="338582" y="76295"/>
                    <a:pt x="348742" y="85058"/>
                  </a:cubicBezTo>
                  <a:cubicBezTo>
                    <a:pt x="365379" y="99663"/>
                    <a:pt x="391922" y="135604"/>
                    <a:pt x="379603" y="181197"/>
                  </a:cubicBezTo>
                  <a:lnTo>
                    <a:pt x="0" y="183229"/>
                  </a:lnTo>
                  <a:lnTo>
                    <a:pt x="197231" y="5810"/>
                  </a:lnTo>
                  <a:cubicBezTo>
                    <a:pt x="225425" y="-12605"/>
                    <a:pt x="258699" y="15589"/>
                    <a:pt x="235712" y="50641"/>
                  </a:cubicBezTo>
                  <a:cubicBezTo>
                    <a:pt x="223393" y="69310"/>
                    <a:pt x="212090" y="90900"/>
                    <a:pt x="216154" y="103092"/>
                  </a:cubicBezTo>
                  <a:cubicBezTo>
                    <a:pt x="224155" y="127095"/>
                    <a:pt x="277241" y="147669"/>
                    <a:pt x="296672" y="93313"/>
                  </a:cubicBezTo>
                </a:path>
              </a:pathLst>
            </a:custGeom>
            <a:solidFill>
              <a:srgbClr val="D79B7D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4523232" y="313944"/>
              <a:ext cx="482727" cy="213540"/>
            </a:xfrm>
            <a:custGeom>
              <a:avLst/>
              <a:gdLst/>
              <a:ahLst/>
              <a:cxnLst/>
              <a:rect l="l" t="t" r="r" b="b"/>
              <a:pathLst>
                <a:path w="482727" h="213540">
                  <a:moveTo>
                    <a:pt x="171323" y="177292"/>
                  </a:moveTo>
                  <a:cubicBezTo>
                    <a:pt x="238379" y="149606"/>
                    <a:pt x="284861" y="154559"/>
                    <a:pt x="316357" y="200660"/>
                  </a:cubicBezTo>
                  <a:cubicBezTo>
                    <a:pt x="191388" y="216281"/>
                    <a:pt x="120523" y="219456"/>
                    <a:pt x="0" y="200279"/>
                  </a:cubicBezTo>
                  <a:lnTo>
                    <a:pt x="224536" y="0"/>
                  </a:lnTo>
                  <a:lnTo>
                    <a:pt x="482726" y="192405"/>
                  </a:lnTo>
                  <a:cubicBezTo>
                    <a:pt x="343915" y="271653"/>
                    <a:pt x="294258" y="47625"/>
                    <a:pt x="213868" y="96647"/>
                  </a:cubicBezTo>
                  <a:cubicBezTo>
                    <a:pt x="193294" y="109220"/>
                    <a:pt x="152273" y="144272"/>
                    <a:pt x="171323" y="177292"/>
                  </a:cubicBezTo>
                </a:path>
              </a:pathLst>
            </a:custGeom>
            <a:solidFill>
              <a:srgbClr val="CE8968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6144513" y="338455"/>
              <a:ext cx="420117" cy="184219"/>
            </a:xfrm>
            <a:custGeom>
              <a:avLst/>
              <a:gdLst/>
              <a:ahLst/>
              <a:cxnLst/>
              <a:rect l="l" t="t" r="r" b="b"/>
              <a:pathLst>
                <a:path w="420117" h="184219">
                  <a:moveTo>
                    <a:pt x="187452" y="180086"/>
                  </a:moveTo>
                  <a:cubicBezTo>
                    <a:pt x="190119" y="138176"/>
                    <a:pt x="231267" y="139065"/>
                    <a:pt x="247777" y="141732"/>
                  </a:cubicBezTo>
                  <a:cubicBezTo>
                    <a:pt x="266700" y="144780"/>
                    <a:pt x="263779" y="112522"/>
                    <a:pt x="241173" y="99695"/>
                  </a:cubicBezTo>
                  <a:cubicBezTo>
                    <a:pt x="161925" y="54864"/>
                    <a:pt x="132334" y="232283"/>
                    <a:pt x="0" y="171323"/>
                  </a:cubicBezTo>
                  <a:cubicBezTo>
                    <a:pt x="64135" y="100330"/>
                    <a:pt x="121158" y="41148"/>
                    <a:pt x="211201" y="0"/>
                  </a:cubicBezTo>
                  <a:lnTo>
                    <a:pt x="420117" y="171069"/>
                  </a:lnTo>
                  <a:close/>
                </a:path>
              </a:pathLst>
            </a:custGeom>
            <a:solidFill>
              <a:srgbClr val="CD8666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3836415" y="336804"/>
              <a:ext cx="419735" cy="190977"/>
            </a:xfrm>
            <a:custGeom>
              <a:avLst/>
              <a:gdLst/>
              <a:ahLst/>
              <a:cxnLst/>
              <a:rect l="l" t="t" r="r" b="b"/>
              <a:pathLst>
                <a:path w="419735" h="190977">
                  <a:moveTo>
                    <a:pt x="205360" y="90678"/>
                  </a:moveTo>
                  <a:cubicBezTo>
                    <a:pt x="152147" y="115570"/>
                    <a:pt x="92711" y="238506"/>
                    <a:pt x="0" y="170942"/>
                  </a:cubicBezTo>
                  <a:lnTo>
                    <a:pt x="205741" y="0"/>
                  </a:lnTo>
                  <a:lnTo>
                    <a:pt x="419736" y="171069"/>
                  </a:lnTo>
                  <a:cubicBezTo>
                    <a:pt x="325248" y="218186"/>
                    <a:pt x="282575" y="134874"/>
                    <a:pt x="205360" y="90678"/>
                  </a:cubicBezTo>
                </a:path>
              </a:pathLst>
            </a:custGeom>
            <a:solidFill>
              <a:srgbClr val="CD8766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7633588" y="336931"/>
              <a:ext cx="340741" cy="192552"/>
            </a:xfrm>
            <a:custGeom>
              <a:avLst/>
              <a:gdLst/>
              <a:ahLst/>
              <a:cxnLst/>
              <a:rect l="l" t="t" r="r" b="b"/>
              <a:pathLst>
                <a:path w="340741" h="192552">
                  <a:moveTo>
                    <a:pt x="340742" y="179451"/>
                  </a:moveTo>
                  <a:cubicBezTo>
                    <a:pt x="222250" y="187960"/>
                    <a:pt x="136652" y="207645"/>
                    <a:pt x="0" y="171831"/>
                  </a:cubicBezTo>
                  <a:cubicBezTo>
                    <a:pt x="82932" y="120523"/>
                    <a:pt x="141733" y="101092"/>
                    <a:pt x="171070" y="0"/>
                  </a:cubicBezTo>
                  <a:close/>
                </a:path>
              </a:pathLst>
            </a:custGeom>
            <a:solidFill>
              <a:srgbClr val="CF8C6C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7098919" y="226187"/>
              <a:ext cx="1434464" cy="313182"/>
            </a:xfrm>
            <a:custGeom>
              <a:avLst/>
              <a:gdLst/>
              <a:ahLst/>
              <a:cxnLst/>
              <a:rect l="l" t="t" r="r" b="b"/>
              <a:pathLst>
                <a:path w="1434464" h="313182">
                  <a:moveTo>
                    <a:pt x="1070228" y="284353"/>
                  </a:moveTo>
                  <a:lnTo>
                    <a:pt x="1272285" y="66294"/>
                  </a:lnTo>
                  <a:cubicBezTo>
                    <a:pt x="1264665" y="57658"/>
                    <a:pt x="1244599" y="55245"/>
                    <a:pt x="1235582" y="63373"/>
                  </a:cubicBezTo>
                  <a:lnTo>
                    <a:pt x="978407" y="298196"/>
                  </a:lnTo>
                  <a:lnTo>
                    <a:pt x="702944" y="43942"/>
                  </a:lnTo>
                  <a:lnTo>
                    <a:pt x="405638" y="313182"/>
                  </a:lnTo>
                  <a:cubicBezTo>
                    <a:pt x="261746" y="225933"/>
                    <a:pt x="133476" y="135255"/>
                    <a:pt x="0" y="5588"/>
                  </a:cubicBezTo>
                  <a:lnTo>
                    <a:pt x="1434464" y="0"/>
                  </a:lnTo>
                  <a:lnTo>
                    <a:pt x="1203578" y="242570"/>
                  </a:lnTo>
                  <a:cubicBezTo>
                    <a:pt x="1274190" y="266700"/>
                    <a:pt x="1344675" y="248666"/>
                    <a:pt x="1406778" y="250825"/>
                  </a:cubicBezTo>
                  <a:cubicBezTo>
                    <a:pt x="1422145" y="262001"/>
                    <a:pt x="1425828" y="277622"/>
                    <a:pt x="1426209" y="283972"/>
                  </a:cubicBezTo>
                  <a:cubicBezTo>
                    <a:pt x="1322069" y="305562"/>
                    <a:pt x="1228216" y="306705"/>
                    <a:pt x="1070355" y="284226"/>
                  </a:cubicBezTo>
                </a:path>
              </a:pathLst>
            </a:custGeom>
            <a:solidFill>
              <a:srgbClr val="CB8263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337297" y="288655"/>
              <a:ext cx="316230" cy="145939"/>
            </a:xfrm>
            <a:custGeom>
              <a:avLst/>
              <a:gdLst/>
              <a:ahLst/>
              <a:cxnLst/>
              <a:rect l="l" t="t" r="r" b="b"/>
              <a:pathLst>
                <a:path w="316230" h="145939">
                  <a:moveTo>
                    <a:pt x="316230" y="29480"/>
                  </a:moveTo>
                  <a:lnTo>
                    <a:pt x="170562" y="145939"/>
                  </a:lnTo>
                  <a:cubicBezTo>
                    <a:pt x="95759" y="111141"/>
                    <a:pt x="49403" y="60722"/>
                    <a:pt x="0" y="4715"/>
                  </a:cubicBezTo>
                  <a:cubicBezTo>
                    <a:pt x="63247" y="-10017"/>
                    <a:pt x="108839" y="10557"/>
                    <a:pt x="150749" y="55515"/>
                  </a:cubicBezTo>
                  <a:cubicBezTo>
                    <a:pt x="203327" y="59960"/>
                    <a:pt x="233553" y="28464"/>
                    <a:pt x="316230" y="29480"/>
                  </a:cubicBezTo>
                </a:path>
              </a:pathLst>
            </a:custGeom>
            <a:solidFill>
              <a:srgbClr val="F0D8C1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959431" y="277870"/>
              <a:ext cx="243624" cy="147279"/>
            </a:xfrm>
            <a:custGeom>
              <a:avLst/>
              <a:gdLst/>
              <a:ahLst/>
              <a:cxnLst/>
              <a:rect l="l" t="t" r="r" b="b"/>
              <a:pathLst>
                <a:path w="243624" h="147279">
                  <a:moveTo>
                    <a:pt x="229782" y="64649"/>
                  </a:moveTo>
                  <a:cubicBezTo>
                    <a:pt x="190286" y="117735"/>
                    <a:pt x="128437" y="166122"/>
                    <a:pt x="80050" y="139960"/>
                  </a:cubicBezTo>
                  <a:cubicBezTo>
                    <a:pt x="46140" y="121545"/>
                    <a:pt x="-29806" y="69602"/>
                    <a:pt x="12486" y="30486"/>
                  </a:cubicBezTo>
                  <a:cubicBezTo>
                    <a:pt x="57443" y="68205"/>
                    <a:pt x="89447" y="91192"/>
                    <a:pt x="114466" y="94113"/>
                  </a:cubicBezTo>
                  <a:cubicBezTo>
                    <a:pt x="177077" y="101606"/>
                    <a:pt x="188380" y="-27426"/>
                    <a:pt x="229147" y="5340"/>
                  </a:cubicBezTo>
                  <a:cubicBezTo>
                    <a:pt x="243244" y="16643"/>
                    <a:pt x="252769" y="33661"/>
                    <a:pt x="229782" y="64649"/>
                  </a:cubicBezTo>
                </a:path>
              </a:pathLst>
            </a:custGeom>
            <a:solidFill>
              <a:srgbClr val="EAC6AC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1223010" y="236343"/>
              <a:ext cx="1369949" cy="314075"/>
            </a:xfrm>
            <a:custGeom>
              <a:avLst/>
              <a:gdLst/>
              <a:ahLst/>
              <a:cxnLst/>
              <a:rect l="l" t="t" r="r" b="b"/>
              <a:pathLst>
                <a:path w="1369949" h="314075">
                  <a:moveTo>
                    <a:pt x="1146048" y="235081"/>
                  </a:moveTo>
                  <a:cubicBezTo>
                    <a:pt x="994791" y="412119"/>
                    <a:pt x="917321" y="195838"/>
                    <a:pt x="680974" y="41152"/>
                  </a:cubicBezTo>
                  <a:lnTo>
                    <a:pt x="350774" y="314075"/>
                  </a:lnTo>
                  <a:cubicBezTo>
                    <a:pt x="227838" y="228858"/>
                    <a:pt x="112014" y="140466"/>
                    <a:pt x="0" y="9656"/>
                  </a:cubicBezTo>
                  <a:cubicBezTo>
                    <a:pt x="226441" y="-9775"/>
                    <a:pt x="433324" y="10418"/>
                    <a:pt x="656844" y="9529"/>
                  </a:cubicBezTo>
                  <a:cubicBezTo>
                    <a:pt x="890651" y="8513"/>
                    <a:pt x="1117219" y="-12569"/>
                    <a:pt x="1369949" y="11434"/>
                  </a:cubicBezTo>
                  <a:cubicBezTo>
                    <a:pt x="1323213" y="121543"/>
                    <a:pt x="1219835" y="148848"/>
                    <a:pt x="1146175" y="235081"/>
                  </a:cubicBezTo>
                </a:path>
              </a:pathLst>
            </a:custGeom>
            <a:solidFill>
              <a:srgbClr val="CB7E5F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2076450" y="293645"/>
              <a:ext cx="321691" cy="127678"/>
            </a:xfrm>
            <a:custGeom>
              <a:avLst/>
              <a:gdLst/>
              <a:ahLst/>
              <a:cxnLst/>
              <a:rect l="l" t="t" r="r" b="b"/>
              <a:pathLst>
                <a:path w="321691" h="127678">
                  <a:moveTo>
                    <a:pt x="321691" y="28300"/>
                  </a:moveTo>
                  <a:cubicBezTo>
                    <a:pt x="292100" y="57764"/>
                    <a:pt x="233299" y="131932"/>
                    <a:pt x="176149" y="127487"/>
                  </a:cubicBezTo>
                  <a:cubicBezTo>
                    <a:pt x="113919" y="122661"/>
                    <a:pt x="55753" y="65765"/>
                    <a:pt x="0" y="12806"/>
                  </a:cubicBezTo>
                  <a:cubicBezTo>
                    <a:pt x="68834" y="-19960"/>
                    <a:pt x="129413" y="12806"/>
                    <a:pt x="164465" y="80878"/>
                  </a:cubicBezTo>
                  <a:cubicBezTo>
                    <a:pt x="202692" y="34777"/>
                    <a:pt x="236347" y="-10943"/>
                    <a:pt x="321691" y="28173"/>
                  </a:cubicBezTo>
                </a:path>
              </a:pathLst>
            </a:custGeom>
            <a:solidFill>
              <a:srgbClr val="EED4BC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1416304" y="306597"/>
              <a:ext cx="289179" cy="125330"/>
            </a:xfrm>
            <a:custGeom>
              <a:avLst/>
              <a:gdLst/>
              <a:ahLst/>
              <a:cxnLst/>
              <a:rect l="l" t="t" r="r" b="b"/>
              <a:pathLst>
                <a:path w="289179" h="125330">
                  <a:moveTo>
                    <a:pt x="289179" y="17507"/>
                  </a:moveTo>
                  <a:lnTo>
                    <a:pt x="144653" y="125330"/>
                  </a:lnTo>
                  <a:lnTo>
                    <a:pt x="0" y="11919"/>
                  </a:lnTo>
                  <a:cubicBezTo>
                    <a:pt x="65786" y="-17545"/>
                    <a:pt x="109347" y="10522"/>
                    <a:pt x="155067" y="64243"/>
                  </a:cubicBezTo>
                  <a:cubicBezTo>
                    <a:pt x="186436" y="36049"/>
                    <a:pt x="206883" y="-14243"/>
                    <a:pt x="289179" y="17634"/>
                  </a:cubicBezTo>
                </a:path>
              </a:pathLst>
            </a:custGeom>
            <a:solidFill>
              <a:srgbClr val="EED1B9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3305937" y="207201"/>
              <a:ext cx="723773" cy="310119"/>
            </a:xfrm>
            <a:custGeom>
              <a:avLst/>
              <a:gdLst/>
              <a:ahLst/>
              <a:cxnLst/>
              <a:rect l="l" t="t" r="r" b="b"/>
              <a:pathLst>
                <a:path w="723773" h="310119">
                  <a:moveTo>
                    <a:pt x="561721" y="8064"/>
                  </a:moveTo>
                  <a:cubicBezTo>
                    <a:pt x="609600" y="22542"/>
                    <a:pt x="669036" y="7810"/>
                    <a:pt x="723773" y="43370"/>
                  </a:cubicBezTo>
                  <a:cubicBezTo>
                    <a:pt x="569468" y="207581"/>
                    <a:pt x="410083" y="373062"/>
                    <a:pt x="297053" y="286194"/>
                  </a:cubicBezTo>
                  <a:cubicBezTo>
                    <a:pt x="196850" y="209232"/>
                    <a:pt x="93345" y="152082"/>
                    <a:pt x="0" y="36131"/>
                  </a:cubicBezTo>
                  <a:lnTo>
                    <a:pt x="439293" y="7302"/>
                  </a:lnTo>
                  <a:cubicBezTo>
                    <a:pt x="479552" y="4635"/>
                    <a:pt x="508762" y="-8065"/>
                    <a:pt x="561721" y="7937"/>
                  </a:cubicBezTo>
                </a:path>
              </a:pathLst>
            </a:custGeom>
            <a:solidFill>
              <a:srgbClr val="C97C5D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3520186" y="314130"/>
              <a:ext cx="298958" cy="144594"/>
            </a:xfrm>
            <a:custGeom>
              <a:avLst/>
              <a:gdLst/>
              <a:ahLst/>
              <a:cxnLst/>
              <a:rect l="l" t="t" r="r" b="b"/>
              <a:pathLst>
                <a:path w="298958" h="144594">
                  <a:moveTo>
                    <a:pt x="298958" y="5021"/>
                  </a:moveTo>
                  <a:lnTo>
                    <a:pt x="164465" y="144594"/>
                  </a:lnTo>
                  <a:cubicBezTo>
                    <a:pt x="115443" y="90873"/>
                    <a:pt x="61722" y="56837"/>
                    <a:pt x="0" y="7688"/>
                  </a:cubicBezTo>
                  <a:cubicBezTo>
                    <a:pt x="69977" y="-15553"/>
                    <a:pt x="104648" y="16070"/>
                    <a:pt x="154559" y="73347"/>
                  </a:cubicBezTo>
                  <a:cubicBezTo>
                    <a:pt x="193929" y="44264"/>
                    <a:pt x="206502" y="-11108"/>
                    <a:pt x="298958" y="4894"/>
                  </a:cubicBezTo>
                </a:path>
              </a:pathLst>
            </a:custGeom>
            <a:solidFill>
              <a:srgbClr val="EED3BE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2601341" y="242824"/>
              <a:ext cx="713105" cy="289248"/>
            </a:xfrm>
            <a:custGeom>
              <a:avLst/>
              <a:gdLst/>
              <a:ahLst/>
              <a:cxnLst/>
              <a:rect l="l" t="t" r="r" b="b"/>
              <a:pathLst>
                <a:path w="713105" h="289248">
                  <a:moveTo>
                    <a:pt x="406527" y="276479"/>
                  </a:moveTo>
                  <a:cubicBezTo>
                    <a:pt x="336931" y="339090"/>
                    <a:pt x="128143" y="159385"/>
                    <a:pt x="0" y="0"/>
                  </a:cubicBezTo>
                  <a:lnTo>
                    <a:pt x="713105" y="127"/>
                  </a:lnTo>
                  <a:close/>
                </a:path>
              </a:pathLst>
            </a:custGeom>
            <a:solidFill>
              <a:srgbClr val="CB8061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2795016" y="306942"/>
              <a:ext cx="298196" cy="125493"/>
            </a:xfrm>
            <a:custGeom>
              <a:avLst/>
              <a:gdLst/>
              <a:ahLst/>
              <a:cxnLst/>
              <a:rect l="l" t="t" r="r" b="b"/>
              <a:pathLst>
                <a:path w="298196" h="125493">
                  <a:moveTo>
                    <a:pt x="298196" y="16273"/>
                  </a:moveTo>
                  <a:lnTo>
                    <a:pt x="150114" y="125493"/>
                  </a:lnTo>
                  <a:lnTo>
                    <a:pt x="0" y="11066"/>
                  </a:lnTo>
                  <a:cubicBezTo>
                    <a:pt x="105537" y="-2269"/>
                    <a:pt x="169545" y="-6841"/>
                    <a:pt x="298196" y="16273"/>
                  </a:cubicBezTo>
                </a:path>
              </a:pathLst>
            </a:custGeom>
            <a:solidFill>
              <a:srgbClr val="F3E0CB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6221691" y="228854"/>
              <a:ext cx="872782" cy="311531"/>
            </a:xfrm>
            <a:custGeom>
              <a:avLst/>
              <a:gdLst/>
              <a:ahLst/>
              <a:cxnLst/>
              <a:rect l="l" t="t" r="r" b="b"/>
              <a:pathLst>
                <a:path w="872782" h="311531">
                  <a:moveTo>
                    <a:pt x="112433" y="45720"/>
                  </a:moveTo>
                  <a:cubicBezTo>
                    <a:pt x="26962" y="92583"/>
                    <a:pt x="-9741" y="77343"/>
                    <a:pt x="2197" y="0"/>
                  </a:cubicBezTo>
                  <a:lnTo>
                    <a:pt x="872782" y="9906"/>
                  </a:lnTo>
                  <a:lnTo>
                    <a:pt x="486829" y="311531"/>
                  </a:lnTo>
                  <a:close/>
                </a:path>
              </a:pathLst>
            </a:custGeom>
            <a:solidFill>
              <a:srgbClr val="CC8262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6552310" y="285303"/>
              <a:ext cx="334137" cy="148656"/>
            </a:xfrm>
            <a:custGeom>
              <a:avLst/>
              <a:gdLst/>
              <a:ahLst/>
              <a:cxnLst/>
              <a:rect l="l" t="t" r="r" b="b"/>
              <a:pathLst>
                <a:path w="334137" h="148656">
                  <a:moveTo>
                    <a:pt x="192024" y="6035"/>
                  </a:moveTo>
                  <a:cubicBezTo>
                    <a:pt x="250825" y="-315"/>
                    <a:pt x="291084" y="-7935"/>
                    <a:pt x="334137" y="19497"/>
                  </a:cubicBezTo>
                  <a:cubicBezTo>
                    <a:pt x="268097" y="79060"/>
                    <a:pt x="222123" y="117668"/>
                    <a:pt x="155067" y="148656"/>
                  </a:cubicBezTo>
                  <a:cubicBezTo>
                    <a:pt x="87503" y="104968"/>
                    <a:pt x="44196" y="60899"/>
                    <a:pt x="0" y="3622"/>
                  </a:cubicBezTo>
                  <a:cubicBezTo>
                    <a:pt x="74168" y="2098"/>
                    <a:pt x="90424" y="33086"/>
                    <a:pt x="160020" y="73599"/>
                  </a:cubicBezTo>
                  <a:cubicBezTo>
                    <a:pt x="155575" y="40706"/>
                    <a:pt x="156210" y="9972"/>
                    <a:pt x="192024" y="6162"/>
                  </a:cubicBezTo>
                </a:path>
              </a:pathLst>
            </a:custGeom>
            <a:solidFill>
              <a:srgbClr val="EFD5B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557530" y="240919"/>
              <a:ext cx="641731" cy="295529"/>
            </a:xfrm>
            <a:custGeom>
              <a:avLst/>
              <a:gdLst/>
              <a:ahLst/>
              <a:cxnLst/>
              <a:rect l="l" t="t" r="r" b="b"/>
              <a:pathLst>
                <a:path w="641731" h="295529">
                  <a:moveTo>
                    <a:pt x="329311" y="239903"/>
                  </a:moveTo>
                  <a:cubicBezTo>
                    <a:pt x="368173" y="239395"/>
                    <a:pt x="359664" y="295529"/>
                    <a:pt x="344932" y="295529"/>
                  </a:cubicBezTo>
                  <a:lnTo>
                    <a:pt x="0" y="293497"/>
                  </a:lnTo>
                  <a:cubicBezTo>
                    <a:pt x="22606" y="191135"/>
                    <a:pt x="75946" y="141859"/>
                    <a:pt x="140589" y="80391"/>
                  </a:cubicBezTo>
                  <a:cubicBezTo>
                    <a:pt x="84201" y="79883"/>
                    <a:pt x="36068" y="57912"/>
                    <a:pt x="41910" y="0"/>
                  </a:cubicBezTo>
                  <a:lnTo>
                    <a:pt x="641731" y="3556"/>
                  </a:lnTo>
                  <a:cubicBezTo>
                    <a:pt x="382016" y="332232"/>
                    <a:pt x="214503" y="132969"/>
                    <a:pt x="192024" y="143002"/>
                  </a:cubicBezTo>
                  <a:cubicBezTo>
                    <a:pt x="150876" y="161163"/>
                    <a:pt x="102362" y="186436"/>
                    <a:pt x="103632" y="242570"/>
                  </a:cubicBezTo>
                  <a:close/>
                </a:path>
              </a:pathLst>
            </a:custGeom>
            <a:solidFill>
              <a:srgbClr val="CA7F60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797814" y="295910"/>
              <a:ext cx="215773" cy="75964"/>
            </a:xfrm>
            <a:custGeom>
              <a:avLst/>
              <a:gdLst/>
              <a:ahLst/>
              <a:cxnLst/>
              <a:rect l="l" t="t" r="r" b="b"/>
              <a:pathLst>
                <a:path w="215773" h="75964">
                  <a:moveTo>
                    <a:pt x="215773" y="0"/>
                  </a:moveTo>
                  <a:cubicBezTo>
                    <a:pt x="213868" y="48006"/>
                    <a:pt x="171450" y="58166"/>
                    <a:pt x="133985" y="68453"/>
                  </a:cubicBezTo>
                  <a:cubicBezTo>
                    <a:pt x="82423" y="82677"/>
                    <a:pt x="29591" y="84201"/>
                    <a:pt x="0" y="3937"/>
                  </a:cubicBezTo>
                  <a:close/>
                </a:path>
              </a:pathLst>
            </a:custGeom>
            <a:solidFill>
              <a:srgbClr val="EED1BA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4760340" y="226568"/>
              <a:ext cx="823468" cy="304996"/>
            </a:xfrm>
            <a:custGeom>
              <a:avLst/>
              <a:gdLst/>
              <a:ahLst/>
              <a:cxnLst/>
              <a:rect l="l" t="t" r="r" b="b"/>
              <a:pathLst>
                <a:path w="823468" h="304996">
                  <a:moveTo>
                    <a:pt x="823469" y="10922"/>
                  </a:moveTo>
                  <a:cubicBezTo>
                    <a:pt x="604013" y="114681"/>
                    <a:pt x="465202" y="294767"/>
                    <a:pt x="391796" y="304546"/>
                  </a:cubicBezTo>
                  <a:cubicBezTo>
                    <a:pt x="358014" y="308991"/>
                    <a:pt x="332106" y="279654"/>
                    <a:pt x="301499" y="254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87F5F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4963921" y="287655"/>
              <a:ext cx="382016" cy="151384"/>
            </a:xfrm>
            <a:custGeom>
              <a:avLst/>
              <a:gdLst/>
              <a:ahLst/>
              <a:cxnLst/>
              <a:rect l="l" t="t" r="r" b="b"/>
              <a:pathLst>
                <a:path w="382016" h="151384">
                  <a:moveTo>
                    <a:pt x="382017" y="6985"/>
                  </a:moveTo>
                  <a:lnTo>
                    <a:pt x="200534" y="151384"/>
                  </a:lnTo>
                  <a:cubicBezTo>
                    <a:pt x="112649" y="131318"/>
                    <a:pt x="52198" y="73914"/>
                    <a:pt x="0" y="0"/>
                  </a:cubicBezTo>
                  <a:close/>
                </a:path>
              </a:pathLst>
            </a:custGeom>
            <a:solidFill>
              <a:srgbClr val="E8C5AC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4024503" y="227965"/>
              <a:ext cx="727583" cy="319151"/>
            </a:xfrm>
            <a:custGeom>
              <a:avLst/>
              <a:gdLst/>
              <a:ahLst/>
              <a:cxnLst/>
              <a:rect l="l" t="t" r="r" b="b"/>
              <a:pathLst>
                <a:path w="727583" h="319151">
                  <a:moveTo>
                    <a:pt x="727583" y="0"/>
                  </a:moveTo>
                  <a:lnTo>
                    <a:pt x="365125" y="319151"/>
                  </a:lnTo>
                  <a:lnTo>
                    <a:pt x="0" y="11303"/>
                  </a:lnTo>
                  <a:close/>
                </a:path>
              </a:pathLst>
            </a:custGeom>
            <a:solidFill>
              <a:srgbClr val="CC8363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4247388" y="287909"/>
              <a:ext cx="315595" cy="142113"/>
            </a:xfrm>
            <a:custGeom>
              <a:avLst/>
              <a:gdLst/>
              <a:ahLst/>
              <a:cxnLst/>
              <a:rect l="l" t="t" r="r" b="b"/>
              <a:pathLst>
                <a:path w="315595" h="142113">
                  <a:moveTo>
                    <a:pt x="315595" y="8001"/>
                  </a:moveTo>
                  <a:lnTo>
                    <a:pt x="140208" y="142113"/>
                  </a:lnTo>
                  <a:cubicBezTo>
                    <a:pt x="81153" y="99568"/>
                    <a:pt x="40767" y="62484"/>
                    <a:pt x="0" y="0"/>
                  </a:cubicBezTo>
                  <a:close/>
                </a:path>
              </a:pathLst>
            </a:custGeom>
            <a:solidFill>
              <a:srgbClr val="F4E3D0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5595493" y="228981"/>
              <a:ext cx="738632" cy="307848"/>
            </a:xfrm>
            <a:custGeom>
              <a:avLst/>
              <a:gdLst/>
              <a:ahLst/>
              <a:cxnLst/>
              <a:rect l="l" t="t" r="r" b="b"/>
              <a:pathLst>
                <a:path w="738632" h="307848">
                  <a:moveTo>
                    <a:pt x="628395" y="0"/>
                  </a:moveTo>
                  <a:lnTo>
                    <a:pt x="738631" y="45720"/>
                  </a:lnTo>
                  <a:lnTo>
                    <a:pt x="411353" y="307848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C97D5D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5794375" y="281213"/>
              <a:ext cx="356870" cy="144136"/>
            </a:xfrm>
            <a:custGeom>
              <a:avLst/>
              <a:gdLst/>
              <a:ahLst/>
              <a:cxnLst/>
              <a:rect l="l" t="t" r="r" b="b"/>
              <a:pathLst>
                <a:path w="356870" h="144136">
                  <a:moveTo>
                    <a:pt x="356742" y="14951"/>
                  </a:moveTo>
                  <a:cubicBezTo>
                    <a:pt x="328929" y="55972"/>
                    <a:pt x="256032" y="153889"/>
                    <a:pt x="190753" y="143348"/>
                  </a:cubicBezTo>
                  <a:cubicBezTo>
                    <a:pt x="111252" y="130394"/>
                    <a:pt x="56261" y="51273"/>
                    <a:pt x="0" y="11141"/>
                  </a:cubicBezTo>
                  <a:cubicBezTo>
                    <a:pt x="123825" y="-3464"/>
                    <a:pt x="216408" y="-5242"/>
                    <a:pt x="356869" y="15078"/>
                  </a:cubicBezTo>
                </a:path>
              </a:pathLst>
            </a:custGeom>
            <a:solidFill>
              <a:srgbClr val="ECCCB3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63500" y="63500"/>
              <a:ext cx="10363072" cy="730758"/>
            </a:xfrm>
            <a:custGeom>
              <a:avLst/>
              <a:gdLst/>
              <a:ahLst/>
              <a:cxnLst/>
              <a:rect l="l" t="t" r="r" b="b"/>
              <a:pathLst>
                <a:path w="10363072" h="730758">
                  <a:moveTo>
                    <a:pt x="10138536" y="730758"/>
                  </a:moveTo>
                  <a:lnTo>
                    <a:pt x="224536" y="730758"/>
                  </a:lnTo>
                  <a:cubicBezTo>
                    <a:pt x="100457" y="730758"/>
                    <a:pt x="0" y="630301"/>
                    <a:pt x="0" y="506349"/>
                  </a:cubicBezTo>
                  <a:lnTo>
                    <a:pt x="0" y="224409"/>
                  </a:lnTo>
                  <a:cubicBezTo>
                    <a:pt x="0" y="100457"/>
                    <a:pt x="100457" y="0"/>
                    <a:pt x="224536" y="0"/>
                  </a:cubicBezTo>
                  <a:lnTo>
                    <a:pt x="10138536" y="0"/>
                  </a:lnTo>
                  <a:cubicBezTo>
                    <a:pt x="10262488" y="0"/>
                    <a:pt x="10363072" y="100457"/>
                    <a:pt x="10363072" y="224409"/>
                  </a:cubicBezTo>
                  <a:lnTo>
                    <a:pt x="10363072" y="506349"/>
                  </a:lnTo>
                  <a:cubicBezTo>
                    <a:pt x="10363072" y="630301"/>
                    <a:pt x="10262615" y="730758"/>
                    <a:pt x="10138536" y="730758"/>
                  </a:cubicBezTo>
                </a:path>
              </a:pathLst>
            </a:custGeom>
            <a:solidFill>
              <a:srgbClr val="A01127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395092" y="362597"/>
              <a:ext cx="253116" cy="277356"/>
            </a:xfrm>
            <a:custGeom>
              <a:avLst/>
              <a:gdLst/>
              <a:ahLst/>
              <a:cxnLst/>
              <a:rect l="l" t="t" r="r" b="b"/>
              <a:pathLst>
                <a:path w="253116" h="277356">
                  <a:moveTo>
                    <a:pt x="188346" y="277102"/>
                  </a:moveTo>
                  <a:lnTo>
                    <a:pt x="66680" y="277229"/>
                  </a:lnTo>
                  <a:cubicBezTo>
                    <a:pt x="59949" y="277229"/>
                    <a:pt x="54107" y="272403"/>
                    <a:pt x="54107" y="265164"/>
                  </a:cubicBezTo>
                  <a:lnTo>
                    <a:pt x="54107" y="145276"/>
                  </a:lnTo>
                  <a:cubicBezTo>
                    <a:pt x="54107" y="141593"/>
                    <a:pt x="48773" y="136894"/>
                    <a:pt x="45471" y="137021"/>
                  </a:cubicBezTo>
                  <a:cubicBezTo>
                    <a:pt x="41915" y="137021"/>
                    <a:pt x="36835" y="141466"/>
                    <a:pt x="36200" y="146165"/>
                  </a:cubicBezTo>
                  <a:lnTo>
                    <a:pt x="29596" y="202426"/>
                  </a:lnTo>
                  <a:cubicBezTo>
                    <a:pt x="28707" y="210046"/>
                    <a:pt x="21087" y="215253"/>
                    <a:pt x="14610" y="214999"/>
                  </a:cubicBezTo>
                  <a:cubicBezTo>
                    <a:pt x="9022" y="214745"/>
                    <a:pt x="-249" y="208903"/>
                    <a:pt x="5" y="201664"/>
                  </a:cubicBezTo>
                  <a:lnTo>
                    <a:pt x="2545" y="106414"/>
                  </a:lnTo>
                  <a:cubicBezTo>
                    <a:pt x="3053" y="87364"/>
                    <a:pt x="9276" y="69457"/>
                    <a:pt x="18293" y="52693"/>
                  </a:cubicBezTo>
                  <a:cubicBezTo>
                    <a:pt x="33406" y="24372"/>
                    <a:pt x="61600" y="3290"/>
                    <a:pt x="94366" y="1258"/>
                  </a:cubicBezTo>
                  <a:cubicBezTo>
                    <a:pt x="117607" y="-139"/>
                    <a:pt x="140340" y="-774"/>
                    <a:pt x="163327" y="1512"/>
                  </a:cubicBezTo>
                  <a:cubicBezTo>
                    <a:pt x="201173" y="5322"/>
                    <a:pt x="231145" y="34024"/>
                    <a:pt x="242956" y="69076"/>
                  </a:cubicBezTo>
                  <a:cubicBezTo>
                    <a:pt x="249179" y="87491"/>
                    <a:pt x="252862" y="105652"/>
                    <a:pt x="252862" y="125210"/>
                  </a:cubicBezTo>
                  <a:lnTo>
                    <a:pt x="253116" y="201029"/>
                  </a:lnTo>
                  <a:cubicBezTo>
                    <a:pt x="253116" y="208776"/>
                    <a:pt x="245496" y="214745"/>
                    <a:pt x="238892" y="215126"/>
                  </a:cubicBezTo>
                  <a:cubicBezTo>
                    <a:pt x="232161" y="215380"/>
                    <a:pt x="224287" y="209665"/>
                    <a:pt x="223398" y="201537"/>
                  </a:cubicBezTo>
                  <a:lnTo>
                    <a:pt x="217683" y="147435"/>
                  </a:lnTo>
                  <a:cubicBezTo>
                    <a:pt x="217175" y="142609"/>
                    <a:pt x="214127" y="137656"/>
                    <a:pt x="209682" y="137148"/>
                  </a:cubicBezTo>
                  <a:cubicBezTo>
                    <a:pt x="204983" y="136640"/>
                    <a:pt x="198887" y="141466"/>
                    <a:pt x="198887" y="146927"/>
                  </a:cubicBezTo>
                  <a:lnTo>
                    <a:pt x="199395" y="265545"/>
                  </a:lnTo>
                  <a:cubicBezTo>
                    <a:pt x="199395" y="270879"/>
                    <a:pt x="194442" y="277356"/>
                    <a:pt x="188092" y="277356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651501" y="397575"/>
              <a:ext cx="156729" cy="198691"/>
            </a:xfrm>
            <a:custGeom>
              <a:avLst/>
              <a:gdLst/>
              <a:ahLst/>
              <a:cxnLst/>
              <a:rect l="l" t="t" r="r" b="b"/>
              <a:pathLst>
                <a:path w="156729" h="198691">
                  <a:moveTo>
                    <a:pt x="101990" y="137730"/>
                  </a:moveTo>
                  <a:lnTo>
                    <a:pt x="102244" y="186879"/>
                  </a:lnTo>
                  <a:cubicBezTo>
                    <a:pt x="102244" y="192594"/>
                    <a:pt x="97291" y="198563"/>
                    <a:pt x="90941" y="198563"/>
                  </a:cubicBezTo>
                  <a:lnTo>
                    <a:pt x="13725" y="198690"/>
                  </a:lnTo>
                  <a:cubicBezTo>
                    <a:pt x="11439" y="198690"/>
                    <a:pt x="6613" y="194626"/>
                    <a:pt x="8137" y="192848"/>
                  </a:cubicBezTo>
                  <a:cubicBezTo>
                    <a:pt x="15757" y="184085"/>
                    <a:pt x="20837" y="171385"/>
                    <a:pt x="20583" y="159193"/>
                  </a:cubicBezTo>
                  <a:lnTo>
                    <a:pt x="19186" y="80580"/>
                  </a:lnTo>
                  <a:cubicBezTo>
                    <a:pt x="18424" y="41210"/>
                    <a:pt x="898" y="13397"/>
                    <a:pt x="9" y="6539"/>
                  </a:cubicBezTo>
                  <a:cubicBezTo>
                    <a:pt x="-245" y="4634"/>
                    <a:pt x="4708" y="1586"/>
                    <a:pt x="6613" y="1586"/>
                  </a:cubicBezTo>
                  <a:lnTo>
                    <a:pt x="55127" y="62"/>
                  </a:lnTo>
                  <a:cubicBezTo>
                    <a:pt x="84591" y="-827"/>
                    <a:pt x="113039" y="7682"/>
                    <a:pt x="132470" y="30669"/>
                  </a:cubicBezTo>
                  <a:cubicBezTo>
                    <a:pt x="146694" y="47560"/>
                    <a:pt x="155711" y="69277"/>
                    <a:pt x="155965" y="92010"/>
                  </a:cubicBezTo>
                  <a:lnTo>
                    <a:pt x="156727" y="163257"/>
                  </a:lnTo>
                  <a:cubicBezTo>
                    <a:pt x="156854" y="172401"/>
                    <a:pt x="148853" y="179640"/>
                    <a:pt x="140852" y="180148"/>
                  </a:cubicBezTo>
                  <a:cubicBezTo>
                    <a:pt x="131962" y="180783"/>
                    <a:pt x="124723" y="173671"/>
                    <a:pt x="123453" y="164019"/>
                  </a:cubicBezTo>
                  <a:lnTo>
                    <a:pt x="119643" y="136206"/>
                  </a:lnTo>
                  <a:cubicBezTo>
                    <a:pt x="119262" y="133158"/>
                    <a:pt x="113928" y="129475"/>
                    <a:pt x="111134" y="129221"/>
                  </a:cubicBezTo>
                  <a:cubicBezTo>
                    <a:pt x="107832" y="128840"/>
                    <a:pt x="101736" y="133412"/>
                    <a:pt x="101736" y="137984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235564" y="397422"/>
              <a:ext cx="158009" cy="198972"/>
            </a:xfrm>
            <a:custGeom>
              <a:avLst/>
              <a:gdLst/>
              <a:ahLst/>
              <a:cxnLst/>
              <a:rect l="l" t="t" r="r" b="b"/>
              <a:pathLst>
                <a:path w="158009" h="198972">
                  <a:moveTo>
                    <a:pt x="66188" y="198970"/>
                  </a:moveTo>
                  <a:cubicBezTo>
                    <a:pt x="59584" y="199097"/>
                    <a:pt x="54504" y="193382"/>
                    <a:pt x="54504" y="187159"/>
                  </a:cubicBezTo>
                  <a:lnTo>
                    <a:pt x="54631" y="139026"/>
                  </a:lnTo>
                  <a:cubicBezTo>
                    <a:pt x="54631" y="135597"/>
                    <a:pt x="51710" y="130517"/>
                    <a:pt x="49170" y="129374"/>
                  </a:cubicBezTo>
                  <a:cubicBezTo>
                    <a:pt x="46376" y="128231"/>
                    <a:pt x="39010" y="130263"/>
                    <a:pt x="38375" y="133438"/>
                  </a:cubicBezTo>
                  <a:lnTo>
                    <a:pt x="32533" y="166966"/>
                  </a:lnTo>
                  <a:cubicBezTo>
                    <a:pt x="31136" y="174840"/>
                    <a:pt x="22754" y="180809"/>
                    <a:pt x="16150" y="180301"/>
                  </a:cubicBezTo>
                  <a:cubicBezTo>
                    <a:pt x="9546" y="179793"/>
                    <a:pt x="402" y="173189"/>
                    <a:pt x="402" y="165315"/>
                  </a:cubicBezTo>
                  <a:cubicBezTo>
                    <a:pt x="402" y="137883"/>
                    <a:pt x="-995" y="111594"/>
                    <a:pt x="1418" y="84670"/>
                  </a:cubicBezTo>
                  <a:cubicBezTo>
                    <a:pt x="5228" y="42506"/>
                    <a:pt x="35454" y="8851"/>
                    <a:pt x="76348" y="1993"/>
                  </a:cubicBezTo>
                  <a:lnTo>
                    <a:pt x="121433" y="215"/>
                  </a:lnTo>
                  <a:cubicBezTo>
                    <a:pt x="133752" y="-293"/>
                    <a:pt x="146198" y="-293"/>
                    <a:pt x="158009" y="4787"/>
                  </a:cubicBezTo>
                  <a:cubicBezTo>
                    <a:pt x="144674" y="30060"/>
                    <a:pt x="137054" y="54698"/>
                    <a:pt x="137054" y="82257"/>
                  </a:cubicBezTo>
                  <a:lnTo>
                    <a:pt x="136927" y="169252"/>
                  </a:lnTo>
                  <a:cubicBezTo>
                    <a:pt x="136927" y="179539"/>
                    <a:pt x="145690" y="186397"/>
                    <a:pt x="150516" y="1980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448183" y="185674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147320" y="73660"/>
                  </a:moveTo>
                  <a:cubicBezTo>
                    <a:pt x="147320" y="114300"/>
                    <a:pt x="114300" y="147320"/>
                    <a:pt x="73660" y="147320"/>
                  </a:cubicBezTo>
                  <a:cubicBezTo>
                    <a:pt x="33020" y="147320"/>
                    <a:pt x="0" y="114427"/>
                    <a:pt x="0" y="73660"/>
                  </a:cubicBezTo>
                  <a:cubicBezTo>
                    <a:pt x="0" y="32893"/>
                    <a:pt x="33020" y="0"/>
                    <a:pt x="73660" y="0"/>
                  </a:cubicBezTo>
                  <a:cubicBezTo>
                    <a:pt x="114300" y="0"/>
                    <a:pt x="147320" y="33020"/>
                    <a:pt x="147320" y="7366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635127" y="249809"/>
              <a:ext cx="121666" cy="121666"/>
            </a:xfrm>
            <a:custGeom>
              <a:avLst/>
              <a:gdLst/>
              <a:ahLst/>
              <a:cxnLst/>
              <a:rect l="l" t="t" r="r" b="b"/>
              <a:pathLst>
                <a:path w="121666" h="121666">
                  <a:moveTo>
                    <a:pt x="121666" y="60833"/>
                  </a:moveTo>
                  <a:cubicBezTo>
                    <a:pt x="121666" y="94361"/>
                    <a:pt x="94488" y="121666"/>
                    <a:pt x="60833" y="121666"/>
                  </a:cubicBezTo>
                  <a:cubicBezTo>
                    <a:pt x="27178" y="121666"/>
                    <a:pt x="0" y="94488"/>
                    <a:pt x="0" y="60833"/>
                  </a:cubicBezTo>
                  <a:cubicBezTo>
                    <a:pt x="0" y="27178"/>
                    <a:pt x="27178" y="0"/>
                    <a:pt x="60833" y="0"/>
                  </a:cubicBezTo>
                  <a:cubicBezTo>
                    <a:pt x="94488" y="0"/>
                    <a:pt x="121666" y="27178"/>
                    <a:pt x="121666" y="60833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286893" y="249936"/>
              <a:ext cx="121412" cy="121412"/>
            </a:xfrm>
            <a:custGeom>
              <a:avLst/>
              <a:gdLst/>
              <a:ahLst/>
              <a:cxnLst/>
              <a:rect l="l" t="t" r="r" b="b"/>
              <a:pathLst>
                <a:path w="121412" h="121412">
                  <a:moveTo>
                    <a:pt x="121412" y="60706"/>
                  </a:moveTo>
                  <a:cubicBezTo>
                    <a:pt x="121412" y="94234"/>
                    <a:pt x="94234" y="121412"/>
                    <a:pt x="60706" y="121412"/>
                  </a:cubicBezTo>
                  <a:cubicBezTo>
                    <a:pt x="27178" y="121412"/>
                    <a:pt x="0" y="94234"/>
                    <a:pt x="0" y="60706"/>
                  </a:cubicBezTo>
                  <a:cubicBezTo>
                    <a:pt x="0" y="27178"/>
                    <a:pt x="27178" y="0"/>
                    <a:pt x="60706" y="0"/>
                  </a:cubicBezTo>
                  <a:cubicBezTo>
                    <a:pt x="94234" y="0"/>
                    <a:pt x="121412" y="27178"/>
                    <a:pt x="121412" y="60706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3" name="Group 63"/>
          <p:cNvGrpSpPr/>
          <p:nvPr/>
        </p:nvGrpSpPr>
        <p:grpSpPr>
          <a:xfrm>
            <a:off x="13373357" y="970464"/>
            <a:ext cx="934355" cy="840410"/>
            <a:chOff x="0" y="0"/>
            <a:chExt cx="1245806" cy="112054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65" name="Group 65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66" name="Freeform 66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67" name="Freeform 67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68" name="Freeform 68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69" name="Freeform 69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70" name="Freeform 70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71" name="TextBox 71"/>
          <p:cNvSpPr txBox="1"/>
          <p:nvPr/>
        </p:nvSpPr>
        <p:spPr>
          <a:xfrm>
            <a:off x="2936119" y="958760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5156654" y="901322"/>
            <a:ext cx="8193014" cy="74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Organizaciones más fuertes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7195680" y="1946843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598460" y="4112485"/>
            <a:ext cx="1109958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Kayambi: 2,73 → 3,46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598460" y="2862539"/>
            <a:ext cx="1132875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Karanki: 2,64 → 3,34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7792669" y="5843692"/>
            <a:ext cx="319788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Organizaciones más fuertes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6075302" y="6254734"/>
            <a:ext cx="6445110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"Los resultados del Índice de Fortalecimiento Organizativo muestran mejoras signiﬁcativas tanto en el pueblo Karanki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7685627" y="6716706"/>
            <a:ext cx="310279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como en el pueblo Kayambi.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6110221" y="7216559"/>
            <a:ext cx="6373863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Esto se reﬂeja en organizaciones más sólidas, con mejores 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5895975" y="7466590"/>
            <a:ext cx="675368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capacidades para planiﬁcar, gestionar e incidir en el territorio."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2586783" y="3827545"/>
            <a:ext cx="1999402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gobernanza  comunitaria muestra avances signiﬁcativos." 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6101848" y="1946843"/>
            <a:ext cx="7460637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Mejoran su gestión y se fortalecen organizativamente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B19111E7-D4C8-440E-887A-8EF27D3A82C1}"/>
              </a:ext>
            </a:extLst>
          </p:cNvPr>
          <p:cNvSpPr txBox="1"/>
          <p:nvPr/>
        </p:nvSpPr>
        <p:spPr>
          <a:xfrm>
            <a:off x="300885" y="202231"/>
            <a:ext cx="2918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solidFill>
                  <a:srgbClr val="00B050"/>
                </a:solidFill>
              </a:rPr>
              <a:t>EFECTO</a:t>
            </a:r>
            <a:r>
              <a:rPr lang="es-MX" dirty="0"/>
              <a:t> </a:t>
            </a:r>
            <a:endParaRPr lang="es-EC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7625" y="8952671"/>
            <a:ext cx="18383250" cy="905151"/>
            <a:chOff x="0" y="0"/>
            <a:chExt cx="24511000" cy="1206868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0" y="1079881"/>
                  </a:moveTo>
                  <a:lnTo>
                    <a:pt x="24384000" y="1079881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031175" y="208770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2274982" y="270682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2078951" y="272563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275693" y="219075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040743" y="236220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684244" y="2227021"/>
            <a:ext cx="7036889" cy="4540758"/>
            <a:chOff x="0" y="0"/>
            <a:chExt cx="9382519" cy="60543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382506" cy="6054344"/>
            </a:xfrm>
            <a:custGeom>
              <a:avLst/>
              <a:gdLst/>
              <a:ahLst/>
              <a:cxnLst/>
              <a:rect l="l" t="t" r="r" b="b"/>
              <a:pathLst>
                <a:path w="9382506" h="6054344">
                  <a:moveTo>
                    <a:pt x="0" y="0"/>
                  </a:moveTo>
                  <a:lnTo>
                    <a:pt x="9382506" y="0"/>
                  </a:lnTo>
                  <a:lnTo>
                    <a:pt x="9382506" y="6054344"/>
                  </a:lnTo>
                  <a:lnTo>
                    <a:pt x="0" y="6054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3503114" y="3123047"/>
            <a:ext cx="468792" cy="1448305"/>
            <a:chOff x="0" y="0"/>
            <a:chExt cx="625056" cy="1931073"/>
          </a:xfrm>
        </p:grpSpPr>
        <p:sp>
          <p:nvSpPr>
            <p:cNvPr id="14" name="Freeform 14"/>
            <p:cNvSpPr/>
            <p:nvPr/>
          </p:nvSpPr>
          <p:spPr>
            <a:xfrm>
              <a:off x="3828" y="1334320"/>
              <a:ext cx="493544" cy="533906"/>
            </a:xfrm>
            <a:custGeom>
              <a:avLst/>
              <a:gdLst/>
              <a:ahLst/>
              <a:cxnLst/>
              <a:rect l="l" t="t" r="r" b="b"/>
              <a:pathLst>
                <a:path w="493544" h="533906">
                  <a:moveTo>
                    <a:pt x="367010" y="405447"/>
                  </a:moveTo>
                  <a:cubicBezTo>
                    <a:pt x="373995" y="403416"/>
                    <a:pt x="380725" y="397828"/>
                    <a:pt x="380598" y="391097"/>
                  </a:cubicBezTo>
                  <a:lnTo>
                    <a:pt x="380218" y="336487"/>
                  </a:lnTo>
                  <a:cubicBezTo>
                    <a:pt x="380091" y="318961"/>
                    <a:pt x="373487" y="301943"/>
                    <a:pt x="361041" y="289497"/>
                  </a:cubicBezTo>
                  <a:cubicBezTo>
                    <a:pt x="335895" y="264224"/>
                    <a:pt x="293858" y="262573"/>
                    <a:pt x="266680" y="285687"/>
                  </a:cubicBezTo>
                  <a:cubicBezTo>
                    <a:pt x="252202" y="298006"/>
                    <a:pt x="242804" y="316167"/>
                    <a:pt x="242550" y="335217"/>
                  </a:cubicBezTo>
                  <a:lnTo>
                    <a:pt x="241915" y="388684"/>
                  </a:lnTo>
                  <a:cubicBezTo>
                    <a:pt x="241788" y="396558"/>
                    <a:pt x="245852" y="403416"/>
                    <a:pt x="253980" y="405702"/>
                  </a:cubicBezTo>
                  <a:cubicBezTo>
                    <a:pt x="290683" y="416115"/>
                    <a:pt x="329545" y="416496"/>
                    <a:pt x="366883" y="405574"/>
                  </a:cubicBezTo>
                  <a:moveTo>
                    <a:pt x="407522" y="365062"/>
                  </a:moveTo>
                  <a:lnTo>
                    <a:pt x="476864" y="364681"/>
                  </a:lnTo>
                  <a:cubicBezTo>
                    <a:pt x="481817" y="364681"/>
                    <a:pt x="483595" y="354902"/>
                    <a:pt x="482579" y="351473"/>
                  </a:cubicBezTo>
                  <a:cubicBezTo>
                    <a:pt x="483468" y="331915"/>
                    <a:pt x="482452" y="314008"/>
                    <a:pt x="477753" y="295593"/>
                  </a:cubicBezTo>
                  <a:cubicBezTo>
                    <a:pt x="471784" y="270574"/>
                    <a:pt x="453623" y="251524"/>
                    <a:pt x="431271" y="244158"/>
                  </a:cubicBezTo>
                  <a:cubicBezTo>
                    <a:pt x="405490" y="235649"/>
                    <a:pt x="378313" y="241364"/>
                    <a:pt x="358755" y="260414"/>
                  </a:cubicBezTo>
                  <a:cubicBezTo>
                    <a:pt x="382884" y="275781"/>
                    <a:pt x="397997" y="300800"/>
                    <a:pt x="400283" y="329121"/>
                  </a:cubicBezTo>
                  <a:lnTo>
                    <a:pt x="400791" y="358839"/>
                  </a:lnTo>
                  <a:cubicBezTo>
                    <a:pt x="400918" y="362649"/>
                    <a:pt x="403077" y="365316"/>
                    <a:pt x="407522" y="365316"/>
                  </a:cubicBezTo>
                  <a:moveTo>
                    <a:pt x="212579" y="365443"/>
                  </a:moveTo>
                  <a:cubicBezTo>
                    <a:pt x="215246" y="365443"/>
                    <a:pt x="221469" y="364935"/>
                    <a:pt x="221596" y="362522"/>
                  </a:cubicBezTo>
                  <a:lnTo>
                    <a:pt x="221977" y="337503"/>
                  </a:lnTo>
                  <a:cubicBezTo>
                    <a:pt x="222358" y="306388"/>
                    <a:pt x="237724" y="277686"/>
                    <a:pt x="263886" y="260287"/>
                  </a:cubicBezTo>
                  <a:cubicBezTo>
                    <a:pt x="258933" y="254826"/>
                    <a:pt x="253599" y="251524"/>
                    <a:pt x="247376" y="248349"/>
                  </a:cubicBezTo>
                  <a:cubicBezTo>
                    <a:pt x="209023" y="228791"/>
                    <a:pt x="162668" y="247206"/>
                    <a:pt x="148571" y="288100"/>
                  </a:cubicBezTo>
                  <a:cubicBezTo>
                    <a:pt x="144380" y="300165"/>
                    <a:pt x="140316" y="312484"/>
                    <a:pt x="140189" y="325438"/>
                  </a:cubicBezTo>
                  <a:lnTo>
                    <a:pt x="139935" y="356045"/>
                  </a:lnTo>
                  <a:cubicBezTo>
                    <a:pt x="139935" y="362395"/>
                    <a:pt x="145142" y="365316"/>
                    <a:pt x="150603" y="365316"/>
                  </a:cubicBezTo>
                  <a:close/>
                  <a:moveTo>
                    <a:pt x="274554" y="240348"/>
                  </a:moveTo>
                  <a:cubicBezTo>
                    <a:pt x="293731" y="223711"/>
                    <a:pt x="295509" y="196787"/>
                    <a:pt x="279888" y="177610"/>
                  </a:cubicBezTo>
                  <a:cubicBezTo>
                    <a:pt x="265791" y="160338"/>
                    <a:pt x="241534" y="157417"/>
                    <a:pt x="224136" y="172022"/>
                  </a:cubicBezTo>
                  <a:cubicBezTo>
                    <a:pt x="212706" y="181547"/>
                    <a:pt x="207245" y="196279"/>
                    <a:pt x="208896" y="211519"/>
                  </a:cubicBezTo>
                  <a:cubicBezTo>
                    <a:pt x="210293" y="224473"/>
                    <a:pt x="218040" y="237554"/>
                    <a:pt x="230231" y="244793"/>
                  </a:cubicBezTo>
                  <a:cubicBezTo>
                    <a:pt x="244709" y="253302"/>
                    <a:pt x="261727" y="251651"/>
                    <a:pt x="274681" y="240475"/>
                  </a:cubicBezTo>
                  <a:moveTo>
                    <a:pt x="378948" y="208344"/>
                  </a:moveTo>
                  <a:cubicBezTo>
                    <a:pt x="389234" y="196914"/>
                    <a:pt x="393552" y="182817"/>
                    <a:pt x="390250" y="167450"/>
                  </a:cubicBezTo>
                  <a:cubicBezTo>
                    <a:pt x="387583" y="155385"/>
                    <a:pt x="379964" y="143193"/>
                    <a:pt x="367137" y="136843"/>
                  </a:cubicBezTo>
                  <a:cubicBezTo>
                    <a:pt x="352405" y="129477"/>
                    <a:pt x="334752" y="132525"/>
                    <a:pt x="322560" y="144082"/>
                  </a:cubicBezTo>
                  <a:cubicBezTo>
                    <a:pt x="303764" y="161735"/>
                    <a:pt x="303637" y="190564"/>
                    <a:pt x="321036" y="209233"/>
                  </a:cubicBezTo>
                  <a:cubicBezTo>
                    <a:pt x="337165" y="226632"/>
                    <a:pt x="362692" y="226505"/>
                    <a:pt x="378948" y="208471"/>
                  </a:cubicBezTo>
                  <a:moveTo>
                    <a:pt x="159747" y="220409"/>
                  </a:moveTo>
                  <a:cubicBezTo>
                    <a:pt x="178416" y="214821"/>
                    <a:pt x="190227" y="197422"/>
                    <a:pt x="191116" y="179642"/>
                  </a:cubicBezTo>
                  <a:cubicBezTo>
                    <a:pt x="192005" y="161100"/>
                    <a:pt x="181718" y="143447"/>
                    <a:pt x="164446" y="136208"/>
                  </a:cubicBezTo>
                  <a:cubicBezTo>
                    <a:pt x="153524" y="131636"/>
                    <a:pt x="142348" y="131890"/>
                    <a:pt x="131680" y="137351"/>
                  </a:cubicBezTo>
                  <a:cubicBezTo>
                    <a:pt x="106788" y="150051"/>
                    <a:pt x="99676" y="183833"/>
                    <a:pt x="117075" y="205677"/>
                  </a:cubicBezTo>
                  <a:cubicBezTo>
                    <a:pt x="127362" y="218631"/>
                    <a:pt x="143237" y="225489"/>
                    <a:pt x="159874" y="220536"/>
                  </a:cubicBezTo>
                  <a:moveTo>
                    <a:pt x="317480" y="522668"/>
                  </a:moveTo>
                  <a:cubicBezTo>
                    <a:pt x="221215" y="554545"/>
                    <a:pt x="119488" y="516318"/>
                    <a:pt x="58656" y="436943"/>
                  </a:cubicBezTo>
                  <a:cubicBezTo>
                    <a:pt x="17889" y="383858"/>
                    <a:pt x="-3066" y="317691"/>
                    <a:pt x="363" y="250508"/>
                  </a:cubicBezTo>
                  <a:cubicBezTo>
                    <a:pt x="3030" y="198184"/>
                    <a:pt x="20937" y="148527"/>
                    <a:pt x="50655" y="105982"/>
                  </a:cubicBezTo>
                  <a:cubicBezTo>
                    <a:pt x="84055" y="58104"/>
                    <a:pt x="132569" y="23560"/>
                    <a:pt x="188830" y="8066"/>
                  </a:cubicBezTo>
                  <a:cubicBezTo>
                    <a:pt x="258171" y="-10984"/>
                    <a:pt x="330053" y="4383"/>
                    <a:pt x="387456" y="47055"/>
                  </a:cubicBezTo>
                  <a:cubicBezTo>
                    <a:pt x="425175" y="74995"/>
                    <a:pt x="453623" y="112968"/>
                    <a:pt x="471784" y="156401"/>
                  </a:cubicBezTo>
                  <a:cubicBezTo>
                    <a:pt x="507344" y="241364"/>
                    <a:pt x="498835" y="339662"/>
                    <a:pt x="449813" y="417640"/>
                  </a:cubicBezTo>
                  <a:cubicBezTo>
                    <a:pt x="418952" y="466788"/>
                    <a:pt x="372725" y="504380"/>
                    <a:pt x="317480" y="522668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54580" y="690407"/>
              <a:ext cx="504875" cy="540783"/>
            </a:xfrm>
            <a:custGeom>
              <a:avLst/>
              <a:gdLst/>
              <a:ahLst/>
              <a:cxnLst/>
              <a:rect l="l" t="t" r="r" b="b"/>
              <a:pathLst>
                <a:path w="504875" h="540783">
                  <a:moveTo>
                    <a:pt x="420524" y="421728"/>
                  </a:moveTo>
                  <a:cubicBezTo>
                    <a:pt x="426747" y="421728"/>
                    <a:pt x="431700" y="418426"/>
                    <a:pt x="431573" y="411950"/>
                  </a:cubicBezTo>
                  <a:cubicBezTo>
                    <a:pt x="431446" y="406996"/>
                    <a:pt x="427001" y="402170"/>
                    <a:pt x="420270" y="402806"/>
                  </a:cubicBezTo>
                  <a:cubicBezTo>
                    <a:pt x="403760" y="370421"/>
                    <a:pt x="367819" y="355689"/>
                    <a:pt x="333402" y="367881"/>
                  </a:cubicBezTo>
                  <a:cubicBezTo>
                    <a:pt x="312702" y="375247"/>
                    <a:pt x="293652" y="384518"/>
                    <a:pt x="274094" y="395186"/>
                  </a:cubicBezTo>
                  <a:cubicBezTo>
                    <a:pt x="266982" y="392518"/>
                    <a:pt x="259743" y="390360"/>
                    <a:pt x="252377" y="391884"/>
                  </a:cubicBezTo>
                  <a:cubicBezTo>
                    <a:pt x="246789" y="393026"/>
                    <a:pt x="242979" y="391884"/>
                    <a:pt x="238661" y="388074"/>
                  </a:cubicBezTo>
                  <a:cubicBezTo>
                    <a:pt x="222913" y="374231"/>
                    <a:pt x="203609" y="364071"/>
                    <a:pt x="181892" y="363817"/>
                  </a:cubicBezTo>
                  <a:cubicBezTo>
                    <a:pt x="153191" y="363563"/>
                    <a:pt x="126775" y="378676"/>
                    <a:pt x="111789" y="402425"/>
                  </a:cubicBezTo>
                  <a:cubicBezTo>
                    <a:pt x="108995" y="403059"/>
                    <a:pt x="104931" y="403440"/>
                    <a:pt x="102772" y="403187"/>
                  </a:cubicBezTo>
                  <a:cubicBezTo>
                    <a:pt x="95787" y="402298"/>
                    <a:pt x="90834" y="405854"/>
                    <a:pt x="90453" y="411950"/>
                  </a:cubicBezTo>
                  <a:cubicBezTo>
                    <a:pt x="90072" y="418554"/>
                    <a:pt x="95025" y="422109"/>
                    <a:pt x="101629" y="422109"/>
                  </a:cubicBezTo>
                  <a:lnTo>
                    <a:pt x="280444" y="421855"/>
                  </a:lnTo>
                  <a:cubicBezTo>
                    <a:pt x="284635" y="421855"/>
                    <a:pt x="288826" y="417411"/>
                    <a:pt x="292001" y="414870"/>
                  </a:cubicBezTo>
                  <a:cubicBezTo>
                    <a:pt x="301653" y="419951"/>
                    <a:pt x="311051" y="422109"/>
                    <a:pt x="321973" y="422109"/>
                  </a:cubicBezTo>
                  <a:close/>
                  <a:moveTo>
                    <a:pt x="200942" y="343878"/>
                  </a:moveTo>
                  <a:cubicBezTo>
                    <a:pt x="243106" y="347942"/>
                    <a:pt x="273840" y="342481"/>
                    <a:pt x="297462" y="308191"/>
                  </a:cubicBezTo>
                  <a:cubicBezTo>
                    <a:pt x="309781" y="290284"/>
                    <a:pt x="318417" y="270091"/>
                    <a:pt x="321211" y="248501"/>
                  </a:cubicBezTo>
                  <a:lnTo>
                    <a:pt x="325021" y="219037"/>
                  </a:lnTo>
                  <a:cubicBezTo>
                    <a:pt x="325529" y="214592"/>
                    <a:pt x="321846" y="209639"/>
                    <a:pt x="317147" y="210528"/>
                  </a:cubicBezTo>
                  <a:lnTo>
                    <a:pt x="279555" y="217894"/>
                  </a:lnTo>
                  <a:cubicBezTo>
                    <a:pt x="264442" y="220942"/>
                    <a:pt x="250218" y="224371"/>
                    <a:pt x="236248" y="230848"/>
                  </a:cubicBezTo>
                  <a:cubicBezTo>
                    <a:pt x="205514" y="244945"/>
                    <a:pt x="185194" y="272885"/>
                    <a:pt x="180495" y="306286"/>
                  </a:cubicBezTo>
                  <a:lnTo>
                    <a:pt x="176177" y="358991"/>
                  </a:lnTo>
                  <a:cubicBezTo>
                    <a:pt x="175923" y="361277"/>
                    <a:pt x="178717" y="364706"/>
                    <a:pt x="180622" y="365214"/>
                  </a:cubicBezTo>
                  <a:cubicBezTo>
                    <a:pt x="182527" y="365722"/>
                    <a:pt x="186718" y="364452"/>
                    <a:pt x="187988" y="362674"/>
                  </a:cubicBezTo>
                  <a:close/>
                  <a:moveTo>
                    <a:pt x="132490" y="392773"/>
                  </a:moveTo>
                  <a:cubicBezTo>
                    <a:pt x="133252" y="396329"/>
                    <a:pt x="139221" y="398234"/>
                    <a:pt x="141634" y="397218"/>
                  </a:cubicBezTo>
                  <a:cubicBezTo>
                    <a:pt x="144428" y="395948"/>
                    <a:pt x="147095" y="392645"/>
                    <a:pt x="146968" y="389217"/>
                  </a:cubicBezTo>
                  <a:lnTo>
                    <a:pt x="144174" y="322923"/>
                  </a:lnTo>
                  <a:cubicBezTo>
                    <a:pt x="142650" y="287109"/>
                    <a:pt x="122457" y="256502"/>
                    <a:pt x="89818" y="242024"/>
                  </a:cubicBezTo>
                  <a:cubicBezTo>
                    <a:pt x="76102" y="235928"/>
                    <a:pt x="62513" y="232118"/>
                    <a:pt x="47654" y="229070"/>
                  </a:cubicBezTo>
                  <a:lnTo>
                    <a:pt x="6507" y="220561"/>
                  </a:lnTo>
                  <a:cubicBezTo>
                    <a:pt x="665" y="219418"/>
                    <a:pt x="-478" y="227800"/>
                    <a:pt x="157" y="231483"/>
                  </a:cubicBezTo>
                  <a:lnTo>
                    <a:pt x="8666" y="283299"/>
                  </a:lnTo>
                  <a:cubicBezTo>
                    <a:pt x="16413" y="330416"/>
                    <a:pt x="62005" y="369532"/>
                    <a:pt x="111662" y="351498"/>
                  </a:cubicBezTo>
                  <a:cubicBezTo>
                    <a:pt x="114456" y="350482"/>
                    <a:pt x="118012" y="351117"/>
                    <a:pt x="119536" y="353657"/>
                  </a:cubicBezTo>
                  <a:cubicBezTo>
                    <a:pt x="126902" y="365976"/>
                    <a:pt x="129823" y="378422"/>
                    <a:pt x="132617" y="392900"/>
                  </a:cubicBezTo>
                  <a:moveTo>
                    <a:pt x="143539" y="246469"/>
                  </a:moveTo>
                  <a:cubicBezTo>
                    <a:pt x="148873" y="249390"/>
                    <a:pt x="151413" y="250152"/>
                    <a:pt x="155858" y="245707"/>
                  </a:cubicBezTo>
                  <a:cubicBezTo>
                    <a:pt x="172114" y="229324"/>
                    <a:pt x="184686" y="207353"/>
                    <a:pt x="180241" y="184239"/>
                  </a:cubicBezTo>
                  <a:cubicBezTo>
                    <a:pt x="174526" y="154267"/>
                    <a:pt x="153064" y="131153"/>
                    <a:pt x="124235" y="121501"/>
                  </a:cubicBezTo>
                  <a:lnTo>
                    <a:pt x="88929" y="111722"/>
                  </a:lnTo>
                  <a:cubicBezTo>
                    <a:pt x="86643" y="111087"/>
                    <a:pt x="82706" y="110833"/>
                    <a:pt x="81055" y="111595"/>
                  </a:cubicBezTo>
                  <a:cubicBezTo>
                    <a:pt x="79404" y="112357"/>
                    <a:pt x="77118" y="116167"/>
                    <a:pt x="76991" y="118072"/>
                  </a:cubicBezTo>
                  <a:lnTo>
                    <a:pt x="74959" y="139154"/>
                  </a:lnTo>
                  <a:cubicBezTo>
                    <a:pt x="71149" y="177762"/>
                    <a:pt x="80547" y="211036"/>
                    <a:pt x="115345" y="230467"/>
                  </a:cubicBezTo>
                  <a:close/>
                  <a:moveTo>
                    <a:pt x="375185" y="508469"/>
                  </a:moveTo>
                  <a:cubicBezTo>
                    <a:pt x="265839" y="573366"/>
                    <a:pt x="134395" y="536536"/>
                    <a:pt x="63148" y="433539"/>
                  </a:cubicBezTo>
                  <a:cubicBezTo>
                    <a:pt x="29366" y="384645"/>
                    <a:pt x="10063" y="327368"/>
                    <a:pt x="10825" y="267551"/>
                  </a:cubicBezTo>
                  <a:cubicBezTo>
                    <a:pt x="11587" y="213449"/>
                    <a:pt x="27080" y="161760"/>
                    <a:pt x="55528" y="116294"/>
                  </a:cubicBezTo>
                  <a:cubicBezTo>
                    <a:pt x="87913" y="64479"/>
                    <a:pt x="137951" y="25998"/>
                    <a:pt x="196624" y="8980"/>
                  </a:cubicBezTo>
                  <a:cubicBezTo>
                    <a:pt x="274221" y="-13499"/>
                    <a:pt x="356389" y="7075"/>
                    <a:pt x="415698" y="61177"/>
                  </a:cubicBezTo>
                  <a:cubicBezTo>
                    <a:pt x="454433" y="96483"/>
                    <a:pt x="481229" y="142329"/>
                    <a:pt x="494818" y="193129"/>
                  </a:cubicBezTo>
                  <a:cubicBezTo>
                    <a:pt x="512471" y="259423"/>
                    <a:pt x="506756" y="328257"/>
                    <a:pt x="478690" y="390741"/>
                  </a:cubicBezTo>
                  <a:cubicBezTo>
                    <a:pt x="456719" y="439762"/>
                    <a:pt x="421413" y="481037"/>
                    <a:pt x="375058" y="508469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87070" y="1071712"/>
              <a:ext cx="89338" cy="21754"/>
            </a:xfrm>
            <a:custGeom>
              <a:avLst/>
              <a:gdLst/>
              <a:ahLst/>
              <a:cxnLst/>
              <a:rect l="l" t="t" r="r" b="b"/>
              <a:pathLst>
                <a:path w="89338" h="21754">
                  <a:moveTo>
                    <a:pt x="85216" y="20993"/>
                  </a:moveTo>
                  <a:lnTo>
                    <a:pt x="75056" y="21754"/>
                  </a:lnTo>
                  <a:lnTo>
                    <a:pt x="0" y="21501"/>
                  </a:lnTo>
                  <a:cubicBezTo>
                    <a:pt x="21717" y="-5042"/>
                    <a:pt x="64515" y="-7328"/>
                    <a:pt x="89153" y="16421"/>
                  </a:cubicBezTo>
                  <a:cubicBezTo>
                    <a:pt x="90169" y="17564"/>
                    <a:pt x="86740" y="20865"/>
                    <a:pt x="85216" y="20993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366647" y="1071372"/>
              <a:ext cx="85978" cy="22349"/>
            </a:xfrm>
            <a:custGeom>
              <a:avLst/>
              <a:gdLst/>
              <a:ahLst/>
              <a:cxnLst/>
              <a:rect l="l" t="t" r="r" b="b"/>
              <a:pathLst>
                <a:path w="85978" h="22349">
                  <a:moveTo>
                    <a:pt x="85978" y="22349"/>
                  </a:moveTo>
                  <a:lnTo>
                    <a:pt x="12827" y="22222"/>
                  </a:lnTo>
                  <a:cubicBezTo>
                    <a:pt x="8255" y="22222"/>
                    <a:pt x="4191" y="20825"/>
                    <a:pt x="0" y="17396"/>
                  </a:cubicBezTo>
                  <a:cubicBezTo>
                    <a:pt x="25780" y="-1908"/>
                    <a:pt x="58292" y="-8004"/>
                    <a:pt x="82295" y="13967"/>
                  </a:cubicBezTo>
                  <a:cubicBezTo>
                    <a:pt x="84581" y="15999"/>
                    <a:pt x="85978" y="18539"/>
                    <a:pt x="85978" y="22349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202691" y="917191"/>
              <a:ext cx="89794" cy="82677"/>
            </a:xfrm>
            <a:custGeom>
              <a:avLst/>
              <a:gdLst/>
              <a:ahLst/>
              <a:cxnLst/>
              <a:rect l="l" t="t" r="r" b="b"/>
              <a:pathLst>
                <a:path w="89794" h="82677">
                  <a:moveTo>
                    <a:pt x="86740" y="82677"/>
                  </a:moveTo>
                  <a:cubicBezTo>
                    <a:pt x="75437" y="69342"/>
                    <a:pt x="65150" y="57912"/>
                    <a:pt x="50799" y="49784"/>
                  </a:cubicBezTo>
                  <a:cubicBezTo>
                    <a:pt x="45719" y="46990"/>
                    <a:pt x="39242" y="44704"/>
                    <a:pt x="34924" y="40640"/>
                  </a:cubicBezTo>
                  <a:cubicBezTo>
                    <a:pt x="21971" y="28575"/>
                    <a:pt x="10160" y="16129"/>
                    <a:pt x="0" y="0"/>
                  </a:cubicBezTo>
                  <a:cubicBezTo>
                    <a:pt x="19050" y="1651"/>
                    <a:pt x="35686" y="6477"/>
                    <a:pt x="51434" y="14097"/>
                  </a:cubicBezTo>
                  <a:cubicBezTo>
                    <a:pt x="70992" y="23622"/>
                    <a:pt x="83565" y="41148"/>
                    <a:pt x="88518" y="61976"/>
                  </a:cubicBezTo>
                  <a:cubicBezTo>
                    <a:pt x="90169" y="68707"/>
                    <a:pt x="90804" y="75819"/>
                    <a:pt x="86740" y="82550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91244" y="935987"/>
              <a:ext cx="81042" cy="74028"/>
            </a:xfrm>
            <a:custGeom>
              <a:avLst/>
              <a:gdLst/>
              <a:ahLst/>
              <a:cxnLst/>
              <a:rect l="l" t="t" r="r" b="b"/>
              <a:pathLst>
                <a:path w="81042" h="74028">
                  <a:moveTo>
                    <a:pt x="81042" y="70358"/>
                  </a:moveTo>
                  <a:cubicBezTo>
                    <a:pt x="60468" y="78232"/>
                    <a:pt x="38625" y="73025"/>
                    <a:pt x="23131" y="58674"/>
                  </a:cubicBezTo>
                  <a:cubicBezTo>
                    <a:pt x="9161" y="45847"/>
                    <a:pt x="-6968" y="16510"/>
                    <a:pt x="3192" y="0"/>
                  </a:cubicBezTo>
                  <a:lnTo>
                    <a:pt x="27830" y="30353"/>
                  </a:lnTo>
                  <a:cubicBezTo>
                    <a:pt x="32910" y="36576"/>
                    <a:pt x="39133" y="41402"/>
                    <a:pt x="46752" y="44196"/>
                  </a:cubicBezTo>
                  <a:cubicBezTo>
                    <a:pt x="60849" y="48006"/>
                    <a:pt x="72660" y="56642"/>
                    <a:pt x="81042" y="70358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350697" y="922525"/>
              <a:ext cx="108913" cy="96503"/>
            </a:xfrm>
            <a:custGeom>
              <a:avLst/>
              <a:gdLst/>
              <a:ahLst/>
              <a:cxnLst/>
              <a:rect l="l" t="t" r="r" b="b"/>
              <a:pathLst>
                <a:path w="108913" h="96503">
                  <a:moveTo>
                    <a:pt x="55319" y="55118"/>
                  </a:moveTo>
                  <a:cubicBezTo>
                    <a:pt x="67384" y="49022"/>
                    <a:pt x="85291" y="39370"/>
                    <a:pt x="84529" y="28829"/>
                  </a:cubicBezTo>
                  <a:cubicBezTo>
                    <a:pt x="83640" y="16256"/>
                    <a:pt x="49477" y="32766"/>
                    <a:pt x="35126" y="47117"/>
                  </a:cubicBezTo>
                  <a:lnTo>
                    <a:pt x="202" y="82042"/>
                  </a:lnTo>
                  <a:cubicBezTo>
                    <a:pt x="-1068" y="66802"/>
                    <a:pt x="3758" y="53975"/>
                    <a:pt x="11505" y="42291"/>
                  </a:cubicBezTo>
                  <a:cubicBezTo>
                    <a:pt x="32840" y="9906"/>
                    <a:pt x="70305" y="5207"/>
                    <a:pt x="108913" y="0"/>
                  </a:cubicBezTo>
                  <a:cubicBezTo>
                    <a:pt x="108278" y="25527"/>
                    <a:pt x="99134" y="49149"/>
                    <a:pt x="84783" y="69342"/>
                  </a:cubicBezTo>
                  <a:cubicBezTo>
                    <a:pt x="68019" y="92837"/>
                    <a:pt x="42111" y="99822"/>
                    <a:pt x="12013" y="95123"/>
                  </a:cubicBezTo>
                  <a:cubicBezTo>
                    <a:pt x="23189" y="78105"/>
                    <a:pt x="37412" y="64008"/>
                    <a:pt x="55192" y="55118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256587" y="803780"/>
              <a:ext cx="74337" cy="87884"/>
            </a:xfrm>
            <a:custGeom>
              <a:avLst/>
              <a:gdLst/>
              <a:ahLst/>
              <a:cxnLst/>
              <a:rect l="l" t="t" r="r" b="b"/>
              <a:pathLst>
                <a:path w="74337" h="87884">
                  <a:moveTo>
                    <a:pt x="38305" y="31242"/>
                  </a:moveTo>
                  <a:cubicBezTo>
                    <a:pt x="34114" y="26416"/>
                    <a:pt x="29542" y="21717"/>
                    <a:pt x="23446" y="20701"/>
                  </a:cubicBezTo>
                  <a:cubicBezTo>
                    <a:pt x="21541" y="20320"/>
                    <a:pt x="18112" y="23622"/>
                    <a:pt x="17604" y="25527"/>
                  </a:cubicBezTo>
                  <a:cubicBezTo>
                    <a:pt x="17096" y="27686"/>
                    <a:pt x="17604" y="32766"/>
                    <a:pt x="19382" y="34544"/>
                  </a:cubicBezTo>
                  <a:cubicBezTo>
                    <a:pt x="33606" y="49276"/>
                    <a:pt x="43258" y="66548"/>
                    <a:pt x="45671" y="87884"/>
                  </a:cubicBezTo>
                  <a:cubicBezTo>
                    <a:pt x="4777" y="75057"/>
                    <a:pt x="-5129" y="40894"/>
                    <a:pt x="2237" y="0"/>
                  </a:cubicBezTo>
                  <a:cubicBezTo>
                    <a:pt x="32336" y="1524"/>
                    <a:pt x="60784" y="16129"/>
                    <a:pt x="71071" y="43942"/>
                  </a:cubicBezTo>
                  <a:cubicBezTo>
                    <a:pt x="76532" y="58928"/>
                    <a:pt x="75643" y="74422"/>
                    <a:pt x="64594" y="87249"/>
                  </a:cubicBezTo>
                  <a:cubicBezTo>
                    <a:pt x="63070" y="84836"/>
                    <a:pt x="61927" y="81788"/>
                    <a:pt x="61292" y="78867"/>
                  </a:cubicBezTo>
                  <a:cubicBezTo>
                    <a:pt x="57482" y="61087"/>
                    <a:pt x="50624" y="44958"/>
                    <a:pt x="38432" y="31115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63505" y="63502"/>
              <a:ext cx="498014" cy="530992"/>
            </a:xfrm>
            <a:custGeom>
              <a:avLst/>
              <a:gdLst/>
              <a:ahLst/>
              <a:cxnLst/>
              <a:rect l="l" t="t" r="r" b="b"/>
              <a:pathLst>
                <a:path w="498014" h="530992">
                  <a:moveTo>
                    <a:pt x="283076" y="352295"/>
                  </a:moveTo>
                  <a:lnTo>
                    <a:pt x="283203" y="413128"/>
                  </a:lnTo>
                  <a:cubicBezTo>
                    <a:pt x="283203" y="415414"/>
                    <a:pt x="285616" y="417953"/>
                    <a:pt x="288029" y="417953"/>
                  </a:cubicBezTo>
                  <a:lnTo>
                    <a:pt x="402963" y="417826"/>
                  </a:lnTo>
                  <a:cubicBezTo>
                    <a:pt x="405503" y="417826"/>
                    <a:pt x="409186" y="417191"/>
                    <a:pt x="410329" y="415795"/>
                  </a:cubicBezTo>
                  <a:cubicBezTo>
                    <a:pt x="413504" y="411477"/>
                    <a:pt x="412361" y="398650"/>
                    <a:pt x="409059" y="398523"/>
                  </a:cubicBezTo>
                  <a:lnTo>
                    <a:pt x="394454" y="397634"/>
                  </a:lnTo>
                  <a:lnTo>
                    <a:pt x="394200" y="244091"/>
                  </a:lnTo>
                  <a:lnTo>
                    <a:pt x="407408" y="242821"/>
                  </a:lnTo>
                  <a:cubicBezTo>
                    <a:pt x="412234" y="241297"/>
                    <a:pt x="412996" y="234820"/>
                    <a:pt x="411345" y="230502"/>
                  </a:cubicBezTo>
                  <a:cubicBezTo>
                    <a:pt x="410075" y="227200"/>
                    <a:pt x="406265" y="223644"/>
                    <a:pt x="401566" y="223390"/>
                  </a:cubicBezTo>
                  <a:lnTo>
                    <a:pt x="340352" y="219834"/>
                  </a:lnTo>
                  <a:cubicBezTo>
                    <a:pt x="336669" y="219580"/>
                    <a:pt x="334510" y="219326"/>
                    <a:pt x="333113" y="214500"/>
                  </a:cubicBezTo>
                  <a:lnTo>
                    <a:pt x="177412" y="214754"/>
                  </a:lnTo>
                  <a:lnTo>
                    <a:pt x="173856" y="219961"/>
                  </a:lnTo>
                  <a:cubicBezTo>
                    <a:pt x="148838" y="220596"/>
                    <a:pt x="124962" y="221866"/>
                    <a:pt x="100070" y="224406"/>
                  </a:cubicBezTo>
                  <a:cubicBezTo>
                    <a:pt x="96133" y="224787"/>
                    <a:pt x="92704" y="229359"/>
                    <a:pt x="91942" y="232153"/>
                  </a:cubicBezTo>
                  <a:cubicBezTo>
                    <a:pt x="91053" y="235328"/>
                    <a:pt x="91688" y="242059"/>
                    <a:pt x="95625" y="243075"/>
                  </a:cubicBezTo>
                  <a:cubicBezTo>
                    <a:pt x="99816" y="244091"/>
                    <a:pt x="104261" y="243837"/>
                    <a:pt x="109595" y="243837"/>
                  </a:cubicBezTo>
                  <a:lnTo>
                    <a:pt x="110103" y="340992"/>
                  </a:lnTo>
                  <a:lnTo>
                    <a:pt x="109976" y="398142"/>
                  </a:lnTo>
                  <a:lnTo>
                    <a:pt x="95498" y="398777"/>
                  </a:lnTo>
                  <a:cubicBezTo>
                    <a:pt x="88640" y="399031"/>
                    <a:pt x="89402" y="418334"/>
                    <a:pt x="95879" y="418334"/>
                  </a:cubicBezTo>
                  <a:lnTo>
                    <a:pt x="216274" y="418207"/>
                  </a:lnTo>
                  <a:cubicBezTo>
                    <a:pt x="218814" y="417699"/>
                    <a:pt x="219703" y="411985"/>
                    <a:pt x="219703" y="409826"/>
                  </a:cubicBezTo>
                  <a:lnTo>
                    <a:pt x="219195" y="355851"/>
                  </a:lnTo>
                  <a:cubicBezTo>
                    <a:pt x="219068" y="337309"/>
                    <a:pt x="231260" y="321688"/>
                    <a:pt x="249802" y="320799"/>
                  </a:cubicBezTo>
                  <a:cubicBezTo>
                    <a:pt x="267201" y="319910"/>
                    <a:pt x="282949" y="333372"/>
                    <a:pt x="282949" y="352676"/>
                  </a:cubicBezTo>
                  <a:moveTo>
                    <a:pt x="264661" y="97914"/>
                  </a:moveTo>
                  <a:cubicBezTo>
                    <a:pt x="273043" y="94740"/>
                    <a:pt x="279266" y="96390"/>
                    <a:pt x="285616" y="100073"/>
                  </a:cubicBezTo>
                  <a:cubicBezTo>
                    <a:pt x="307333" y="112773"/>
                    <a:pt x="332478" y="108455"/>
                    <a:pt x="332732" y="99565"/>
                  </a:cubicBezTo>
                  <a:lnTo>
                    <a:pt x="333240" y="81532"/>
                  </a:lnTo>
                  <a:cubicBezTo>
                    <a:pt x="333240" y="79881"/>
                    <a:pt x="331970" y="76452"/>
                    <a:pt x="330700" y="75563"/>
                  </a:cubicBezTo>
                  <a:cubicBezTo>
                    <a:pt x="324858" y="71499"/>
                    <a:pt x="307968" y="82421"/>
                    <a:pt x="285489" y="68832"/>
                  </a:cubicBezTo>
                  <a:cubicBezTo>
                    <a:pt x="279266" y="65149"/>
                    <a:pt x="271265" y="64514"/>
                    <a:pt x="264788" y="64133"/>
                  </a:cubicBezTo>
                  <a:cubicBezTo>
                    <a:pt x="263518" y="60450"/>
                    <a:pt x="260978" y="57275"/>
                    <a:pt x="257676" y="56132"/>
                  </a:cubicBezTo>
                  <a:cubicBezTo>
                    <a:pt x="255263" y="55243"/>
                    <a:pt x="248659" y="57656"/>
                    <a:pt x="248659" y="60831"/>
                  </a:cubicBezTo>
                  <a:lnTo>
                    <a:pt x="248405" y="121790"/>
                  </a:lnTo>
                  <a:cubicBezTo>
                    <a:pt x="219322" y="143507"/>
                    <a:pt x="190366" y="164208"/>
                    <a:pt x="160014" y="184274"/>
                  </a:cubicBezTo>
                  <a:cubicBezTo>
                    <a:pt x="157093" y="186179"/>
                    <a:pt x="156077" y="190497"/>
                    <a:pt x="156585" y="193418"/>
                  </a:cubicBezTo>
                  <a:cubicBezTo>
                    <a:pt x="156966" y="195577"/>
                    <a:pt x="159887" y="199514"/>
                    <a:pt x="162935" y="199514"/>
                  </a:cubicBezTo>
                  <a:lnTo>
                    <a:pt x="342638" y="199260"/>
                  </a:lnTo>
                  <a:cubicBezTo>
                    <a:pt x="346194" y="199260"/>
                    <a:pt x="349242" y="194815"/>
                    <a:pt x="349623" y="191894"/>
                  </a:cubicBezTo>
                  <a:cubicBezTo>
                    <a:pt x="350004" y="189354"/>
                    <a:pt x="348099" y="185544"/>
                    <a:pt x="345559" y="183639"/>
                  </a:cubicBezTo>
                  <a:lnTo>
                    <a:pt x="264534" y="125092"/>
                  </a:lnTo>
                  <a:close/>
                  <a:moveTo>
                    <a:pt x="480813" y="364995"/>
                  </a:moveTo>
                  <a:cubicBezTo>
                    <a:pt x="461891" y="417191"/>
                    <a:pt x="427728" y="460371"/>
                    <a:pt x="382389" y="490724"/>
                  </a:cubicBezTo>
                  <a:cubicBezTo>
                    <a:pt x="319271" y="533142"/>
                    <a:pt x="241293" y="542794"/>
                    <a:pt x="170427" y="516124"/>
                  </a:cubicBezTo>
                  <a:cubicBezTo>
                    <a:pt x="48127" y="470277"/>
                    <a:pt x="-22484" y="339595"/>
                    <a:pt x="6472" y="211706"/>
                  </a:cubicBezTo>
                  <a:cubicBezTo>
                    <a:pt x="16504" y="167510"/>
                    <a:pt x="36062" y="126362"/>
                    <a:pt x="65018" y="90803"/>
                  </a:cubicBezTo>
                  <a:cubicBezTo>
                    <a:pt x="125851" y="16000"/>
                    <a:pt x="227577" y="-18925"/>
                    <a:pt x="320287" y="10285"/>
                  </a:cubicBezTo>
                  <a:cubicBezTo>
                    <a:pt x="422902" y="42416"/>
                    <a:pt x="488687" y="139189"/>
                    <a:pt x="497069" y="244980"/>
                  </a:cubicBezTo>
                  <a:cubicBezTo>
                    <a:pt x="500371" y="286255"/>
                    <a:pt x="495037" y="325625"/>
                    <a:pt x="480813" y="364995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09930" y="325627"/>
              <a:ext cx="32131" cy="53848"/>
            </a:xfrm>
            <a:custGeom>
              <a:avLst/>
              <a:gdLst/>
              <a:ahLst/>
              <a:cxnLst/>
              <a:rect l="l" t="t" r="r" b="b"/>
              <a:pathLst>
                <a:path w="32131" h="53848">
                  <a:moveTo>
                    <a:pt x="32130" y="53594"/>
                  </a:moveTo>
                  <a:lnTo>
                    <a:pt x="0" y="53848"/>
                  </a:lnTo>
                  <a:lnTo>
                    <a:pt x="0" y="254"/>
                  </a:lnTo>
                  <a:lnTo>
                    <a:pt x="32130" y="0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389887" y="326008"/>
              <a:ext cx="31115" cy="53594"/>
            </a:xfrm>
            <a:custGeom>
              <a:avLst/>
              <a:gdLst/>
              <a:ahLst/>
              <a:cxnLst/>
              <a:rect l="l" t="t" r="r" b="b"/>
              <a:pathLst>
                <a:path w="31115" h="53594">
                  <a:moveTo>
                    <a:pt x="30988" y="0"/>
                  </a:moveTo>
                  <a:lnTo>
                    <a:pt x="31115" y="53467"/>
                  </a:lnTo>
                  <a:lnTo>
                    <a:pt x="127" y="53594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209803" y="402970"/>
              <a:ext cx="32004" cy="52451"/>
            </a:xfrm>
            <a:custGeom>
              <a:avLst/>
              <a:gdLst/>
              <a:ahLst/>
              <a:cxnLst/>
              <a:rect l="l" t="t" r="r" b="b"/>
              <a:pathLst>
                <a:path w="32004" h="52451">
                  <a:moveTo>
                    <a:pt x="31876" y="0"/>
                  </a:moveTo>
                  <a:lnTo>
                    <a:pt x="32003" y="52451"/>
                  </a:lnTo>
                  <a:lnTo>
                    <a:pt x="127" y="52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390014" y="402716"/>
              <a:ext cx="30988" cy="52578"/>
            </a:xfrm>
            <a:custGeom>
              <a:avLst/>
              <a:gdLst/>
              <a:ahLst/>
              <a:cxnLst/>
              <a:rect l="l" t="t" r="r" b="b"/>
              <a:pathLst>
                <a:path w="30988" h="52578">
                  <a:moveTo>
                    <a:pt x="30861" y="0"/>
                  </a:moveTo>
                  <a:lnTo>
                    <a:pt x="30988" y="52451"/>
                  </a:lnTo>
                  <a:lnTo>
                    <a:pt x="127" y="52578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324102" y="302005"/>
              <a:ext cx="28575" cy="56566"/>
            </a:xfrm>
            <a:custGeom>
              <a:avLst/>
              <a:gdLst/>
              <a:ahLst/>
              <a:cxnLst/>
              <a:rect l="l" t="t" r="r" b="b"/>
              <a:pathLst>
                <a:path w="28575" h="56566">
                  <a:moveTo>
                    <a:pt x="28575" y="55626"/>
                  </a:moveTo>
                  <a:cubicBezTo>
                    <a:pt x="18923" y="57277"/>
                    <a:pt x="10033" y="56896"/>
                    <a:pt x="127" y="53340"/>
                  </a:cubicBezTo>
                  <a:lnTo>
                    <a:pt x="0" y="127"/>
                  </a:lnTo>
                  <a:lnTo>
                    <a:pt x="28448" y="0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278382" y="302132"/>
              <a:ext cx="28575" cy="56608"/>
            </a:xfrm>
            <a:custGeom>
              <a:avLst/>
              <a:gdLst/>
              <a:ahLst/>
              <a:cxnLst/>
              <a:rect l="l" t="t" r="r" b="b"/>
              <a:pathLst>
                <a:path w="28575" h="56608">
                  <a:moveTo>
                    <a:pt x="28448" y="53086"/>
                  </a:moveTo>
                  <a:cubicBezTo>
                    <a:pt x="19177" y="56388"/>
                    <a:pt x="10033" y="57277"/>
                    <a:pt x="127" y="56134"/>
                  </a:cubicBezTo>
                  <a:lnTo>
                    <a:pt x="0" y="127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336535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301108" y="210751"/>
              <a:ext cx="29734" cy="30965"/>
            </a:xfrm>
            <a:custGeom>
              <a:avLst/>
              <a:gdLst/>
              <a:ahLst/>
              <a:cxnLst/>
              <a:rect l="l" t="t" r="r" b="b"/>
              <a:pathLst>
                <a:path w="29734" h="30965">
                  <a:moveTo>
                    <a:pt x="15755" y="30929"/>
                  </a:moveTo>
                  <a:cubicBezTo>
                    <a:pt x="6103" y="31564"/>
                    <a:pt x="-247" y="23436"/>
                    <a:pt x="7" y="15308"/>
                  </a:cubicBezTo>
                  <a:cubicBezTo>
                    <a:pt x="261" y="7053"/>
                    <a:pt x="6865" y="-821"/>
                    <a:pt x="16136" y="68"/>
                  </a:cubicBezTo>
                  <a:cubicBezTo>
                    <a:pt x="24010" y="830"/>
                    <a:pt x="29471" y="8196"/>
                    <a:pt x="29725" y="15308"/>
                  </a:cubicBezTo>
                  <a:cubicBezTo>
                    <a:pt x="29979" y="22674"/>
                    <a:pt x="24772" y="30294"/>
                    <a:pt x="15755" y="30929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4943189" y="634194"/>
            <a:ext cx="902932" cy="882206"/>
            <a:chOff x="0" y="0"/>
            <a:chExt cx="1203909" cy="1176274"/>
          </a:xfrm>
        </p:grpSpPr>
        <p:sp>
          <p:nvSpPr>
            <p:cNvPr id="31" name="Freeform 31"/>
            <p:cNvSpPr/>
            <p:nvPr/>
          </p:nvSpPr>
          <p:spPr>
            <a:xfrm>
              <a:off x="63610" y="241334"/>
              <a:ext cx="1076739" cy="871464"/>
            </a:xfrm>
            <a:custGeom>
              <a:avLst/>
              <a:gdLst/>
              <a:ahLst/>
              <a:cxnLst/>
              <a:rect l="l" t="t" r="r" b="b"/>
              <a:pathLst>
                <a:path w="1076739" h="871464">
                  <a:moveTo>
                    <a:pt x="959628" y="547081"/>
                  </a:moveTo>
                  <a:cubicBezTo>
                    <a:pt x="1012841" y="451323"/>
                    <a:pt x="987949" y="174717"/>
                    <a:pt x="1055640" y="307305"/>
                  </a:cubicBezTo>
                  <a:cubicBezTo>
                    <a:pt x="1123331" y="439893"/>
                    <a:pt x="1020588" y="657825"/>
                    <a:pt x="855107" y="780253"/>
                  </a:cubicBezTo>
                  <a:cubicBezTo>
                    <a:pt x="702707" y="893156"/>
                    <a:pt x="513097" y="891378"/>
                    <a:pt x="341774" y="828513"/>
                  </a:cubicBezTo>
                  <a:cubicBezTo>
                    <a:pt x="183786" y="770474"/>
                    <a:pt x="86758" y="637759"/>
                    <a:pt x="92600" y="466309"/>
                  </a:cubicBezTo>
                  <a:cubicBezTo>
                    <a:pt x="35704" y="462880"/>
                    <a:pt x="2303" y="435575"/>
                    <a:pt x="271" y="398999"/>
                  </a:cubicBezTo>
                  <a:cubicBezTo>
                    <a:pt x="-6968" y="275809"/>
                    <a:pt x="132478" y="321783"/>
                    <a:pt x="201439" y="195926"/>
                  </a:cubicBezTo>
                  <a:cubicBezTo>
                    <a:pt x="262907" y="83659"/>
                    <a:pt x="374540" y="3268"/>
                    <a:pt x="505350" y="93"/>
                  </a:cubicBezTo>
                  <a:cubicBezTo>
                    <a:pt x="608601" y="-2447"/>
                    <a:pt x="716804" y="47083"/>
                    <a:pt x="717058" y="162653"/>
                  </a:cubicBezTo>
                  <a:cubicBezTo>
                    <a:pt x="517415" y="53941"/>
                    <a:pt x="337075" y="136745"/>
                    <a:pt x="251350" y="320005"/>
                  </a:cubicBezTo>
                  <a:cubicBezTo>
                    <a:pt x="198645" y="432654"/>
                    <a:pt x="175912" y="587975"/>
                    <a:pt x="284497" y="678653"/>
                  </a:cubicBezTo>
                  <a:cubicBezTo>
                    <a:pt x="497095" y="855945"/>
                    <a:pt x="827040" y="785714"/>
                    <a:pt x="959628" y="547081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363509" y="63496"/>
              <a:ext cx="649189" cy="878226"/>
            </a:xfrm>
            <a:custGeom>
              <a:avLst/>
              <a:gdLst/>
              <a:ahLst/>
              <a:cxnLst/>
              <a:rect l="l" t="t" r="r" b="b"/>
              <a:pathLst>
                <a:path w="649189" h="878226">
                  <a:moveTo>
                    <a:pt x="244948" y="546103"/>
                  </a:moveTo>
                  <a:cubicBezTo>
                    <a:pt x="288890" y="529466"/>
                    <a:pt x="298034" y="587251"/>
                    <a:pt x="304130" y="602618"/>
                  </a:cubicBezTo>
                  <a:cubicBezTo>
                    <a:pt x="338038" y="618112"/>
                    <a:pt x="359755" y="578615"/>
                    <a:pt x="358993" y="551056"/>
                  </a:cubicBezTo>
                  <a:cubicBezTo>
                    <a:pt x="358104" y="517909"/>
                    <a:pt x="338927" y="483492"/>
                    <a:pt x="294351" y="472951"/>
                  </a:cubicBezTo>
                  <a:cubicBezTo>
                    <a:pt x="187163" y="447297"/>
                    <a:pt x="112868" y="530228"/>
                    <a:pt x="109566" y="623827"/>
                  </a:cubicBezTo>
                  <a:cubicBezTo>
                    <a:pt x="106137" y="724284"/>
                    <a:pt x="190592" y="790578"/>
                    <a:pt x="297526" y="781307"/>
                  </a:cubicBezTo>
                  <a:cubicBezTo>
                    <a:pt x="471388" y="766194"/>
                    <a:pt x="572226" y="623954"/>
                    <a:pt x="544286" y="454917"/>
                  </a:cubicBezTo>
                  <a:cubicBezTo>
                    <a:pt x="510123" y="248416"/>
                    <a:pt x="364200" y="89031"/>
                    <a:pt x="148682" y="74045"/>
                  </a:cubicBezTo>
                  <a:cubicBezTo>
                    <a:pt x="180305" y="1020"/>
                    <a:pt x="248758" y="-12188"/>
                    <a:pt x="306162" y="9402"/>
                  </a:cubicBezTo>
                  <a:cubicBezTo>
                    <a:pt x="505805" y="84459"/>
                    <a:pt x="649188" y="278388"/>
                    <a:pt x="649188" y="494414"/>
                  </a:cubicBezTo>
                  <a:cubicBezTo>
                    <a:pt x="649188" y="645671"/>
                    <a:pt x="575274" y="770512"/>
                    <a:pt x="458307" y="830075"/>
                  </a:cubicBezTo>
                  <a:cubicBezTo>
                    <a:pt x="339181" y="890654"/>
                    <a:pt x="185893" y="904116"/>
                    <a:pt x="76165" y="811279"/>
                  </a:cubicBezTo>
                  <a:cubicBezTo>
                    <a:pt x="-12735" y="736095"/>
                    <a:pt x="-17942" y="609984"/>
                    <a:pt x="30318" y="518671"/>
                  </a:cubicBezTo>
                  <a:cubicBezTo>
                    <a:pt x="78832" y="426977"/>
                    <a:pt x="180432" y="370335"/>
                    <a:pt x="296383" y="382400"/>
                  </a:cubicBezTo>
                  <a:cubicBezTo>
                    <a:pt x="390870" y="392179"/>
                    <a:pt x="467959" y="462537"/>
                    <a:pt x="457291" y="550548"/>
                  </a:cubicBezTo>
                  <a:cubicBezTo>
                    <a:pt x="447512" y="632082"/>
                    <a:pt x="377535" y="709806"/>
                    <a:pt x="283556" y="696090"/>
                  </a:cubicBezTo>
                  <a:cubicBezTo>
                    <a:pt x="243932" y="690375"/>
                    <a:pt x="218786" y="664848"/>
                    <a:pt x="210150" y="640464"/>
                  </a:cubicBezTo>
                  <a:cubicBezTo>
                    <a:pt x="200244" y="612397"/>
                    <a:pt x="202276" y="562359"/>
                    <a:pt x="245075" y="546103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3794360" y="1519838"/>
            <a:ext cx="2486463" cy="908742"/>
            <a:chOff x="0" y="0"/>
            <a:chExt cx="3315284" cy="1211656"/>
          </a:xfrm>
        </p:grpSpPr>
        <p:sp>
          <p:nvSpPr>
            <p:cNvPr id="34" name="Freeform 34"/>
            <p:cNvSpPr/>
            <p:nvPr/>
          </p:nvSpPr>
          <p:spPr>
            <a:xfrm>
              <a:off x="63500" y="63540"/>
              <a:ext cx="1253362" cy="1084642"/>
            </a:xfrm>
            <a:custGeom>
              <a:avLst/>
              <a:gdLst/>
              <a:ahLst/>
              <a:cxnLst/>
              <a:rect l="l" t="t" r="r" b="b"/>
              <a:pathLst>
                <a:path w="1253362" h="1084642">
                  <a:moveTo>
                    <a:pt x="721740" y="1071334"/>
                  </a:moveTo>
                  <a:cubicBezTo>
                    <a:pt x="775715" y="956526"/>
                    <a:pt x="875664" y="951954"/>
                    <a:pt x="991361" y="974306"/>
                  </a:cubicBezTo>
                  <a:cubicBezTo>
                    <a:pt x="748156" y="690841"/>
                    <a:pt x="488315" y="1109307"/>
                    <a:pt x="203073" y="852513"/>
                  </a:cubicBezTo>
                  <a:cubicBezTo>
                    <a:pt x="370840" y="703287"/>
                    <a:pt x="580643" y="759421"/>
                    <a:pt x="789304" y="838670"/>
                  </a:cubicBezTo>
                  <a:cubicBezTo>
                    <a:pt x="729487" y="761961"/>
                    <a:pt x="654557" y="719162"/>
                    <a:pt x="581659" y="661504"/>
                  </a:cubicBezTo>
                  <a:cubicBezTo>
                    <a:pt x="476631" y="578446"/>
                    <a:pt x="169418" y="714463"/>
                    <a:pt x="0" y="490816"/>
                  </a:cubicBezTo>
                  <a:cubicBezTo>
                    <a:pt x="201549" y="356704"/>
                    <a:pt x="341503" y="507961"/>
                    <a:pt x="526668" y="574636"/>
                  </a:cubicBezTo>
                  <a:cubicBezTo>
                    <a:pt x="376555" y="379564"/>
                    <a:pt x="150622" y="232879"/>
                    <a:pt x="247777" y="595"/>
                  </a:cubicBezTo>
                  <a:cubicBezTo>
                    <a:pt x="381127" y="-12232"/>
                    <a:pt x="489204" y="185253"/>
                    <a:pt x="486791" y="316826"/>
                  </a:cubicBezTo>
                  <a:cubicBezTo>
                    <a:pt x="483997" y="466051"/>
                    <a:pt x="554989" y="574890"/>
                    <a:pt x="678433" y="659599"/>
                  </a:cubicBezTo>
                  <a:cubicBezTo>
                    <a:pt x="610361" y="495007"/>
                    <a:pt x="566673" y="339813"/>
                    <a:pt x="660399" y="183602"/>
                  </a:cubicBezTo>
                  <a:cubicBezTo>
                    <a:pt x="870584" y="439762"/>
                    <a:pt x="556005" y="739990"/>
                    <a:pt x="997076" y="891121"/>
                  </a:cubicBezTo>
                  <a:cubicBezTo>
                    <a:pt x="923797" y="760437"/>
                    <a:pt x="884681" y="625563"/>
                    <a:pt x="992885" y="501357"/>
                  </a:cubicBezTo>
                  <a:cubicBezTo>
                    <a:pt x="1107185" y="618324"/>
                    <a:pt x="1079880" y="767676"/>
                    <a:pt x="1040256" y="922617"/>
                  </a:cubicBezTo>
                  <a:lnTo>
                    <a:pt x="1253362" y="1025741"/>
                  </a:lnTo>
                  <a:cubicBezTo>
                    <a:pt x="1165605" y="1049617"/>
                    <a:pt x="1099819" y="1006183"/>
                    <a:pt x="1021333" y="995261"/>
                  </a:cubicBezTo>
                  <a:cubicBezTo>
                    <a:pt x="928115" y="1055967"/>
                    <a:pt x="848994" y="1110704"/>
                    <a:pt x="721867" y="1071334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1376552" y="466205"/>
              <a:ext cx="1875280" cy="450102"/>
            </a:xfrm>
            <a:custGeom>
              <a:avLst/>
              <a:gdLst/>
              <a:ahLst/>
              <a:cxnLst/>
              <a:rect l="l" t="t" r="r" b="b"/>
              <a:pathLst>
                <a:path w="1875280" h="450102">
                  <a:moveTo>
                    <a:pt x="1875280" y="450102"/>
                  </a:moveTo>
                  <a:cubicBezTo>
                    <a:pt x="1401443" y="390793"/>
                    <a:pt x="1179829" y="-61836"/>
                    <a:pt x="794130" y="97422"/>
                  </a:cubicBezTo>
                  <a:lnTo>
                    <a:pt x="19685" y="417082"/>
                  </a:lnTo>
                  <a:lnTo>
                    <a:pt x="0" y="389904"/>
                  </a:lnTo>
                  <a:lnTo>
                    <a:pt x="747267" y="54496"/>
                  </a:lnTo>
                  <a:cubicBezTo>
                    <a:pt x="910208" y="-18656"/>
                    <a:pt x="1080896" y="-25514"/>
                    <a:pt x="1230248" y="79388"/>
                  </a:cubicBezTo>
                  <a:cubicBezTo>
                    <a:pt x="1435225" y="223406"/>
                    <a:pt x="1657221" y="316243"/>
                    <a:pt x="1875153" y="450102"/>
                  </a:cubicBezTo>
                </a:path>
              </a:pathLst>
            </a:custGeom>
            <a:solidFill>
              <a:srgbClr val="BFB388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4996072" y="4850816"/>
            <a:ext cx="1176157" cy="1213961"/>
            <a:chOff x="0" y="0"/>
            <a:chExt cx="1568209" cy="1618615"/>
          </a:xfrm>
        </p:grpSpPr>
        <p:sp>
          <p:nvSpPr>
            <p:cNvPr id="37" name="Freeform 37"/>
            <p:cNvSpPr/>
            <p:nvPr/>
          </p:nvSpPr>
          <p:spPr>
            <a:xfrm>
              <a:off x="449089" y="442227"/>
              <a:ext cx="724954" cy="779999"/>
            </a:xfrm>
            <a:custGeom>
              <a:avLst/>
              <a:gdLst/>
              <a:ahLst/>
              <a:cxnLst/>
              <a:rect l="l" t="t" r="r" b="b"/>
              <a:pathLst>
                <a:path w="724954" h="779999">
                  <a:moveTo>
                    <a:pt x="390383" y="447026"/>
                  </a:moveTo>
                  <a:cubicBezTo>
                    <a:pt x="427340" y="417435"/>
                    <a:pt x="422768" y="369937"/>
                    <a:pt x="406893" y="345680"/>
                  </a:cubicBezTo>
                  <a:cubicBezTo>
                    <a:pt x="387843" y="316597"/>
                    <a:pt x="359903" y="274814"/>
                    <a:pt x="297673" y="295896"/>
                  </a:cubicBezTo>
                  <a:cubicBezTo>
                    <a:pt x="318247" y="323963"/>
                    <a:pt x="337805" y="336282"/>
                    <a:pt x="346060" y="350252"/>
                  </a:cubicBezTo>
                  <a:cubicBezTo>
                    <a:pt x="360284" y="374382"/>
                    <a:pt x="345933" y="389876"/>
                    <a:pt x="334122" y="401433"/>
                  </a:cubicBezTo>
                  <a:cubicBezTo>
                    <a:pt x="319390" y="415784"/>
                    <a:pt x="271765" y="428484"/>
                    <a:pt x="247889" y="404354"/>
                  </a:cubicBezTo>
                  <a:cubicBezTo>
                    <a:pt x="202549" y="358761"/>
                    <a:pt x="200517" y="301865"/>
                    <a:pt x="229220" y="259447"/>
                  </a:cubicBezTo>
                  <a:cubicBezTo>
                    <a:pt x="259700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5" y="448296"/>
                    <a:pt x="510779" y="537195"/>
                    <a:pt x="424927" y="581137"/>
                  </a:cubicBezTo>
                  <a:cubicBezTo>
                    <a:pt x="270114" y="660258"/>
                    <a:pt x="104759" y="599552"/>
                    <a:pt x="25638" y="441692"/>
                  </a:cubicBezTo>
                  <a:cubicBezTo>
                    <a:pt x="-35449" y="319645"/>
                    <a:pt x="14208" y="141591"/>
                    <a:pt x="157718" y="53453"/>
                  </a:cubicBezTo>
                  <a:cubicBezTo>
                    <a:pt x="337551" y="-56910"/>
                    <a:pt x="562976" y="12940"/>
                    <a:pt x="663688" y="177659"/>
                  </a:cubicBezTo>
                  <a:cubicBezTo>
                    <a:pt x="772400" y="355205"/>
                    <a:pt x="734554" y="583042"/>
                    <a:pt x="565135" y="708772"/>
                  </a:cubicBezTo>
                  <a:cubicBezTo>
                    <a:pt x="416418" y="819135"/>
                    <a:pt x="119364" y="813166"/>
                    <a:pt x="35163" y="605902"/>
                  </a:cubicBezTo>
                  <a:cubicBezTo>
                    <a:pt x="262240" y="727314"/>
                    <a:pt x="523479" y="710550"/>
                    <a:pt x="608569" y="485506"/>
                  </a:cubicBezTo>
                  <a:cubicBezTo>
                    <a:pt x="654036" y="365492"/>
                    <a:pt x="604124" y="240778"/>
                    <a:pt x="522971" y="172325"/>
                  </a:cubicBezTo>
                  <a:cubicBezTo>
                    <a:pt x="430007" y="93966"/>
                    <a:pt x="294371" y="88378"/>
                    <a:pt x="195183" y="178802"/>
                  </a:cubicBezTo>
                  <a:cubicBezTo>
                    <a:pt x="124444" y="243318"/>
                    <a:pt x="100314" y="341362"/>
                    <a:pt x="157845" y="418451"/>
                  </a:cubicBezTo>
                  <a:cubicBezTo>
                    <a:pt x="201279" y="476744"/>
                    <a:pt x="304404" y="515733"/>
                    <a:pt x="390383" y="44677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301792" y="214884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3" y="224535"/>
                  </a:moveTo>
                  <a:cubicBezTo>
                    <a:pt x="238594" y="261111"/>
                    <a:pt x="195033" y="284733"/>
                    <a:pt x="179412" y="281685"/>
                  </a:cubicBezTo>
                  <a:cubicBezTo>
                    <a:pt x="147535" y="275589"/>
                    <a:pt x="-30011" y="106299"/>
                    <a:pt x="4406" y="0"/>
                  </a:cubicBezTo>
                  <a:cubicBezTo>
                    <a:pt x="115785" y="9144"/>
                    <a:pt x="198462" y="122300"/>
                    <a:pt x="228053" y="22440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647996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6"/>
                  </a:moveTo>
                  <a:cubicBezTo>
                    <a:pt x="104989" y="325246"/>
                    <a:pt x="47839" y="328294"/>
                    <a:pt x="33996" y="316483"/>
                  </a:cubicBezTo>
                  <a:cubicBezTo>
                    <a:pt x="8596" y="294766"/>
                    <a:pt x="-40173" y="45720"/>
                    <a:pt x="62952" y="0"/>
                  </a:cubicBezTo>
                  <a:cubicBezTo>
                    <a:pt x="122642" y="80518"/>
                    <a:pt x="135342" y="200279"/>
                    <a:pt x="111720" y="29730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269876" y="1134949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09" y="17320"/>
                  </a:moveTo>
                  <a:cubicBezTo>
                    <a:pt x="260604" y="89075"/>
                    <a:pt x="106807" y="269796"/>
                    <a:pt x="0" y="246682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63500" y="887147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89"/>
                    <a:pt x="116078" y="166443"/>
                    <a:pt x="0" y="141170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64135" y="550729"/>
              <a:ext cx="318606" cy="169333"/>
            </a:xfrm>
            <a:custGeom>
              <a:avLst/>
              <a:gdLst/>
              <a:ahLst/>
              <a:cxnLst/>
              <a:rect l="l" t="t" r="r" b="b"/>
              <a:pathLst>
                <a:path w="318606" h="169333">
                  <a:moveTo>
                    <a:pt x="316612" y="118433"/>
                  </a:moveTo>
                  <a:cubicBezTo>
                    <a:pt x="326772" y="133546"/>
                    <a:pt x="295276" y="166566"/>
                    <a:pt x="286005" y="168852"/>
                  </a:cubicBezTo>
                  <a:cubicBezTo>
                    <a:pt x="260859" y="175202"/>
                    <a:pt x="28448" y="118179"/>
                    <a:pt x="0" y="26358"/>
                  </a:cubicBezTo>
                  <a:cubicBezTo>
                    <a:pt x="114681" y="-37650"/>
                    <a:pt x="252604" y="23437"/>
                    <a:pt x="316612" y="11830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639301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4"/>
                  </a:moveTo>
                  <a:cubicBezTo>
                    <a:pt x="66440" y="312547"/>
                    <a:pt x="46120" y="312547"/>
                    <a:pt x="17037" y="307086"/>
                  </a:cubicBezTo>
                  <a:cubicBezTo>
                    <a:pt x="-11285" y="195326"/>
                    <a:pt x="-12428" y="78359"/>
                    <a:pt x="77616" y="0"/>
                  </a:cubicBezTo>
                  <a:cubicBezTo>
                    <a:pt x="130067" y="104013"/>
                    <a:pt x="117748" y="204343"/>
                    <a:pt x="96158" y="3074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140590" y="1053181"/>
              <a:ext cx="258065" cy="169331"/>
            </a:xfrm>
            <a:custGeom>
              <a:avLst/>
              <a:gdLst/>
              <a:ahLst/>
              <a:cxnLst/>
              <a:rect l="l" t="t" r="r" b="b"/>
              <a:pathLst>
                <a:path w="258065" h="169331">
                  <a:moveTo>
                    <a:pt x="258064" y="163858"/>
                  </a:moveTo>
                  <a:cubicBezTo>
                    <a:pt x="152273" y="190020"/>
                    <a:pt x="40259" y="119535"/>
                    <a:pt x="0" y="13490"/>
                  </a:cubicBezTo>
                  <a:cubicBezTo>
                    <a:pt x="103886" y="-29181"/>
                    <a:pt x="221488" y="31651"/>
                    <a:pt x="258064" y="16385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936639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9"/>
                    <a:pt x="74918" y="305688"/>
                    <a:pt x="16498" y="254634"/>
                  </a:cubicBezTo>
                  <a:cubicBezTo>
                    <a:pt x="-39001" y="206120"/>
                    <a:pt x="53709" y="6477"/>
                    <a:pt x="172582" y="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949031" y="1231898"/>
              <a:ext cx="144409" cy="284733"/>
            </a:xfrm>
            <a:custGeom>
              <a:avLst/>
              <a:gdLst/>
              <a:ahLst/>
              <a:cxnLst/>
              <a:rect l="l" t="t" r="r" b="b"/>
              <a:pathLst>
                <a:path w="144409" h="284733">
                  <a:moveTo>
                    <a:pt x="129202" y="284734"/>
                  </a:moveTo>
                  <a:cubicBezTo>
                    <a:pt x="30395" y="224028"/>
                    <a:pt x="-7832" y="123952"/>
                    <a:pt x="1312" y="0"/>
                  </a:cubicBezTo>
                  <a:cubicBezTo>
                    <a:pt x="111548" y="42291"/>
                    <a:pt x="175430" y="159258"/>
                    <a:pt x="129202" y="284734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151693" y="471216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6" y="19765"/>
                  </a:moveTo>
                  <a:cubicBezTo>
                    <a:pt x="182064" y="101172"/>
                    <a:pt x="115262" y="128477"/>
                    <a:pt x="43761" y="166196"/>
                  </a:cubicBezTo>
                  <a:cubicBezTo>
                    <a:pt x="22171" y="164545"/>
                    <a:pt x="-5896" y="119333"/>
                    <a:pt x="1089" y="100918"/>
                  </a:cubicBezTo>
                  <a:cubicBezTo>
                    <a:pt x="22044" y="44911"/>
                    <a:pt x="171015" y="-38401"/>
                    <a:pt x="257756" y="19765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1211329" y="779760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3" y="122574"/>
                    <a:pt x="90170" y="125114"/>
                    <a:pt x="0" y="57296"/>
                  </a:cubicBezTo>
                  <a:cubicBezTo>
                    <a:pt x="71501" y="-19539"/>
                    <a:pt x="199771" y="-25635"/>
                    <a:pt x="293371" y="79267"/>
                  </a:cubicBezTo>
                </a:path>
              </a:pathLst>
            </a:custGeom>
            <a:solidFill>
              <a:srgbClr val="4F8E3A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6447501" y="5848521"/>
            <a:ext cx="5392988" cy="2720664"/>
            <a:chOff x="0" y="0"/>
            <a:chExt cx="7190651" cy="362755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190613" cy="3627501"/>
            </a:xfrm>
            <a:custGeom>
              <a:avLst/>
              <a:gdLst/>
              <a:ahLst/>
              <a:cxnLst/>
              <a:rect l="l" t="t" r="r" b="b"/>
              <a:pathLst>
                <a:path w="7190613" h="3627501">
                  <a:moveTo>
                    <a:pt x="7017004" y="3627501"/>
                  </a:moveTo>
                  <a:lnTo>
                    <a:pt x="173609" y="3627501"/>
                  </a:lnTo>
                  <a:cubicBezTo>
                    <a:pt x="77724" y="3627501"/>
                    <a:pt x="0" y="3549777"/>
                    <a:pt x="0" y="3453892"/>
                  </a:cubicBezTo>
                  <a:lnTo>
                    <a:pt x="0" y="173609"/>
                  </a:lnTo>
                  <a:cubicBezTo>
                    <a:pt x="0" y="77724"/>
                    <a:pt x="77724" y="0"/>
                    <a:pt x="173609" y="0"/>
                  </a:cubicBezTo>
                  <a:lnTo>
                    <a:pt x="7017004" y="0"/>
                  </a:lnTo>
                  <a:cubicBezTo>
                    <a:pt x="7112889" y="0"/>
                    <a:pt x="7190613" y="77724"/>
                    <a:pt x="7190613" y="173609"/>
                  </a:cubicBezTo>
                  <a:lnTo>
                    <a:pt x="7190613" y="3453892"/>
                  </a:lnTo>
                  <a:cubicBezTo>
                    <a:pt x="7190613" y="3549777"/>
                    <a:pt x="7112889" y="3627501"/>
                    <a:pt x="7017004" y="3627501"/>
                  </a:cubicBezTo>
                </a:path>
              </a:pathLst>
            </a:custGeom>
            <a:solidFill>
              <a:srgbClr val="DADDC5"/>
            </a:solidFill>
          </p:spPr>
        </p:sp>
      </p:grpSp>
      <p:sp>
        <p:nvSpPr>
          <p:cNvPr id="51" name="Freeform 51"/>
          <p:cNvSpPr/>
          <p:nvPr/>
        </p:nvSpPr>
        <p:spPr>
          <a:xfrm>
            <a:off x="6399886" y="2074012"/>
            <a:ext cx="5488238" cy="643376"/>
          </a:xfrm>
          <a:custGeom>
            <a:avLst/>
            <a:gdLst/>
            <a:ahLst/>
            <a:cxnLst/>
            <a:rect l="l" t="t" r="r" b="b"/>
            <a:pathLst>
              <a:path w="5488238" h="643376">
                <a:moveTo>
                  <a:pt x="0" y="0"/>
                </a:moveTo>
                <a:lnTo>
                  <a:pt x="5488238" y="0"/>
                </a:lnTo>
                <a:lnTo>
                  <a:pt x="5488238" y="643375"/>
                </a:lnTo>
                <a:lnTo>
                  <a:pt x="0" y="643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2" name="Group 52"/>
          <p:cNvGrpSpPr/>
          <p:nvPr/>
        </p:nvGrpSpPr>
        <p:grpSpPr>
          <a:xfrm>
            <a:off x="12903784" y="864032"/>
            <a:ext cx="934355" cy="840410"/>
            <a:chOff x="0" y="0"/>
            <a:chExt cx="1245806" cy="112054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762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2255532" y="2737818"/>
            <a:ext cx="2582970" cy="2467813"/>
            <a:chOff x="0" y="0"/>
            <a:chExt cx="3443961" cy="3290418"/>
          </a:xfrm>
        </p:grpSpPr>
        <p:sp>
          <p:nvSpPr>
            <p:cNvPr id="55" name="Freeform 55"/>
            <p:cNvSpPr/>
            <p:nvPr/>
          </p:nvSpPr>
          <p:spPr>
            <a:xfrm>
              <a:off x="72263" y="72263"/>
              <a:ext cx="3299460" cy="3145917"/>
            </a:xfrm>
            <a:custGeom>
              <a:avLst/>
              <a:gdLst/>
              <a:ahLst/>
              <a:cxnLst/>
              <a:rect l="l" t="t" r="r" b="b"/>
              <a:pathLst>
                <a:path w="3299460" h="3145917">
                  <a:moveTo>
                    <a:pt x="3189986" y="3145917"/>
                  </a:moveTo>
                  <a:lnTo>
                    <a:pt x="109474" y="3145917"/>
                  </a:lnTo>
                  <a:cubicBezTo>
                    <a:pt x="49022" y="3145917"/>
                    <a:pt x="0" y="3096895"/>
                    <a:pt x="0" y="3036443"/>
                  </a:cubicBezTo>
                  <a:lnTo>
                    <a:pt x="0" y="109474"/>
                  </a:lnTo>
                  <a:cubicBezTo>
                    <a:pt x="0" y="49022"/>
                    <a:pt x="49022" y="0"/>
                    <a:pt x="109474" y="0"/>
                  </a:cubicBezTo>
                  <a:lnTo>
                    <a:pt x="3189986" y="0"/>
                  </a:lnTo>
                  <a:cubicBezTo>
                    <a:pt x="3250438" y="0"/>
                    <a:pt x="3299460" y="49022"/>
                    <a:pt x="3299460" y="109474"/>
                  </a:cubicBezTo>
                  <a:lnTo>
                    <a:pt x="3299460" y="3036443"/>
                  </a:lnTo>
                  <a:cubicBezTo>
                    <a:pt x="3299460" y="3096895"/>
                    <a:pt x="3250438" y="3145917"/>
                    <a:pt x="3189986" y="3145917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63500" y="63500"/>
              <a:ext cx="3316986" cy="3163443"/>
            </a:xfrm>
            <a:custGeom>
              <a:avLst/>
              <a:gdLst/>
              <a:ahLst/>
              <a:cxnLst/>
              <a:rect l="l" t="t" r="r" b="b"/>
              <a:pathLst>
                <a:path w="3316986" h="3163443">
                  <a:moveTo>
                    <a:pt x="3198749" y="3163443"/>
                  </a:moveTo>
                  <a:lnTo>
                    <a:pt x="118237" y="3163443"/>
                  </a:lnTo>
                  <a:lnTo>
                    <a:pt x="118237" y="3154807"/>
                  </a:lnTo>
                  <a:lnTo>
                    <a:pt x="118237" y="3163443"/>
                  </a:lnTo>
                  <a:cubicBezTo>
                    <a:pt x="52959" y="3163443"/>
                    <a:pt x="0" y="3110484"/>
                    <a:pt x="0" y="3045206"/>
                  </a:cubicBezTo>
                  <a:lnTo>
                    <a:pt x="8636" y="3045206"/>
                  </a:lnTo>
                  <a:lnTo>
                    <a:pt x="0" y="3045206"/>
                  </a:lnTo>
                  <a:lnTo>
                    <a:pt x="0" y="118237"/>
                  </a:lnTo>
                  <a:lnTo>
                    <a:pt x="8636" y="118237"/>
                  </a:lnTo>
                  <a:lnTo>
                    <a:pt x="0" y="118237"/>
                  </a:lnTo>
                  <a:cubicBezTo>
                    <a:pt x="0" y="52959"/>
                    <a:pt x="52959" y="0"/>
                    <a:pt x="118237" y="0"/>
                  </a:cubicBezTo>
                  <a:lnTo>
                    <a:pt x="118237" y="8636"/>
                  </a:lnTo>
                  <a:lnTo>
                    <a:pt x="118237" y="0"/>
                  </a:lnTo>
                  <a:lnTo>
                    <a:pt x="3198749" y="0"/>
                  </a:lnTo>
                  <a:lnTo>
                    <a:pt x="3198749" y="8636"/>
                  </a:lnTo>
                  <a:lnTo>
                    <a:pt x="3198749" y="0"/>
                  </a:lnTo>
                  <a:cubicBezTo>
                    <a:pt x="3264027" y="0"/>
                    <a:pt x="3316986" y="52959"/>
                    <a:pt x="3316986" y="118237"/>
                  </a:cubicBezTo>
                  <a:lnTo>
                    <a:pt x="3308350" y="118237"/>
                  </a:lnTo>
                  <a:lnTo>
                    <a:pt x="3316986" y="118237"/>
                  </a:lnTo>
                  <a:lnTo>
                    <a:pt x="3316986" y="3045206"/>
                  </a:lnTo>
                  <a:lnTo>
                    <a:pt x="3308350" y="3045206"/>
                  </a:lnTo>
                  <a:lnTo>
                    <a:pt x="3316986" y="3045206"/>
                  </a:lnTo>
                  <a:cubicBezTo>
                    <a:pt x="3316986" y="3110484"/>
                    <a:pt x="3264027" y="3163443"/>
                    <a:pt x="3198749" y="3163443"/>
                  </a:cubicBezTo>
                  <a:lnTo>
                    <a:pt x="3198749" y="3154807"/>
                  </a:lnTo>
                  <a:lnTo>
                    <a:pt x="3198749" y="3163443"/>
                  </a:lnTo>
                  <a:moveTo>
                    <a:pt x="3198749" y="3146044"/>
                  </a:moveTo>
                  <a:cubicBezTo>
                    <a:pt x="3254502" y="3146044"/>
                    <a:pt x="3299587" y="3100832"/>
                    <a:pt x="3299587" y="3045206"/>
                  </a:cubicBezTo>
                  <a:lnTo>
                    <a:pt x="3299587" y="118237"/>
                  </a:lnTo>
                  <a:cubicBezTo>
                    <a:pt x="3299587" y="62484"/>
                    <a:pt x="3254375" y="17399"/>
                    <a:pt x="3198749" y="17399"/>
                  </a:cubicBezTo>
                  <a:lnTo>
                    <a:pt x="118237" y="17399"/>
                  </a:lnTo>
                  <a:cubicBezTo>
                    <a:pt x="62484" y="17399"/>
                    <a:pt x="17399" y="62611"/>
                    <a:pt x="17399" y="118237"/>
                  </a:cubicBezTo>
                  <a:lnTo>
                    <a:pt x="17399" y="3045206"/>
                  </a:lnTo>
                  <a:cubicBezTo>
                    <a:pt x="17399" y="3100959"/>
                    <a:pt x="62611" y="3146044"/>
                    <a:pt x="118237" y="3146044"/>
                  </a:cubicBezTo>
                  <a:lnTo>
                    <a:pt x="3198749" y="3146044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1262634" y="368681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745"/>
                  </a:moveTo>
                  <a:lnTo>
                    <a:pt x="489585" y="692277"/>
                  </a:lnTo>
                  <a:cubicBezTo>
                    <a:pt x="489077" y="680212"/>
                    <a:pt x="497078" y="671068"/>
                    <a:pt x="509143" y="671195"/>
                  </a:cubicBezTo>
                  <a:lnTo>
                    <a:pt x="566801" y="671322"/>
                  </a:lnTo>
                  <a:lnTo>
                    <a:pt x="566801" y="612140"/>
                  </a:lnTo>
                  <a:cubicBezTo>
                    <a:pt x="566801" y="602234"/>
                    <a:pt x="573532" y="593725"/>
                    <a:pt x="584327" y="593725"/>
                  </a:cubicBezTo>
                  <a:lnTo>
                    <a:pt x="643255" y="593598"/>
                  </a:lnTo>
                  <a:lnTo>
                    <a:pt x="643636" y="529209"/>
                  </a:lnTo>
                  <a:cubicBezTo>
                    <a:pt x="643636" y="522732"/>
                    <a:pt x="654050" y="515747"/>
                    <a:pt x="659892" y="515747"/>
                  </a:cubicBezTo>
                  <a:lnTo>
                    <a:pt x="719836" y="515620"/>
                  </a:lnTo>
                  <a:lnTo>
                    <a:pt x="720090" y="449834"/>
                  </a:lnTo>
                  <a:cubicBezTo>
                    <a:pt x="720090" y="437515"/>
                    <a:pt x="730504" y="430022"/>
                    <a:pt x="742061" y="430022"/>
                  </a:cubicBezTo>
                  <a:lnTo>
                    <a:pt x="814197" y="430149"/>
                  </a:lnTo>
                  <a:lnTo>
                    <a:pt x="814197" y="361696"/>
                  </a:lnTo>
                  <a:lnTo>
                    <a:pt x="739648" y="361950"/>
                  </a:lnTo>
                  <a:cubicBezTo>
                    <a:pt x="727710" y="361950"/>
                    <a:pt x="719709" y="354330"/>
                    <a:pt x="719709" y="342011"/>
                  </a:cubicBezTo>
                  <a:lnTo>
                    <a:pt x="719963" y="281813"/>
                  </a:lnTo>
                  <a:lnTo>
                    <a:pt x="659765" y="281686"/>
                  </a:lnTo>
                  <a:cubicBezTo>
                    <a:pt x="650367" y="281686"/>
                    <a:pt x="643509" y="273685"/>
                    <a:pt x="643509" y="264668"/>
                  </a:cubicBezTo>
                  <a:lnTo>
                    <a:pt x="643509" y="205359"/>
                  </a:lnTo>
                  <a:lnTo>
                    <a:pt x="581787" y="205105"/>
                  </a:lnTo>
                  <a:cubicBezTo>
                    <a:pt x="573913" y="205105"/>
                    <a:pt x="567182" y="196977"/>
                    <a:pt x="567055" y="189484"/>
                  </a:cubicBezTo>
                  <a:lnTo>
                    <a:pt x="566801" y="130175"/>
                  </a:lnTo>
                  <a:lnTo>
                    <a:pt x="506476" y="130302"/>
                  </a:lnTo>
                  <a:cubicBezTo>
                    <a:pt x="499745" y="130302"/>
                    <a:pt x="490220" y="123444"/>
                    <a:pt x="490220" y="116713"/>
                  </a:cubicBezTo>
                  <a:lnTo>
                    <a:pt x="489585" y="45847"/>
                  </a:lnTo>
                  <a:lnTo>
                    <a:pt x="429387" y="45974"/>
                  </a:lnTo>
                  <a:lnTo>
                    <a:pt x="429387" y="113919"/>
                  </a:lnTo>
                  <a:cubicBezTo>
                    <a:pt x="429387" y="123063"/>
                    <a:pt x="420878" y="130048"/>
                    <a:pt x="412115" y="130048"/>
                  </a:cubicBezTo>
                  <a:lnTo>
                    <a:pt x="352552" y="129921"/>
                  </a:lnTo>
                  <a:lnTo>
                    <a:pt x="352552" y="186817"/>
                  </a:lnTo>
                  <a:cubicBezTo>
                    <a:pt x="352552" y="195707"/>
                    <a:pt x="346964" y="204851"/>
                    <a:pt x="336804" y="204851"/>
                  </a:cubicBezTo>
                  <a:lnTo>
                    <a:pt x="276098" y="204978"/>
                  </a:lnTo>
                  <a:lnTo>
                    <a:pt x="275971" y="264160"/>
                  </a:lnTo>
                  <a:cubicBezTo>
                    <a:pt x="275971" y="273304"/>
                    <a:pt x="268605" y="281305"/>
                    <a:pt x="259080" y="281305"/>
                  </a:cubicBezTo>
                  <a:lnTo>
                    <a:pt x="198755" y="281432"/>
                  </a:lnTo>
                  <a:lnTo>
                    <a:pt x="198374" y="349123"/>
                  </a:lnTo>
                  <a:cubicBezTo>
                    <a:pt x="198374" y="355219"/>
                    <a:pt x="187452" y="361569"/>
                    <a:pt x="181737" y="361442"/>
                  </a:cubicBezTo>
                  <a:lnTo>
                    <a:pt x="105156" y="361569"/>
                  </a:lnTo>
                  <a:lnTo>
                    <a:pt x="105156" y="429641"/>
                  </a:lnTo>
                  <a:lnTo>
                    <a:pt x="181102" y="429641"/>
                  </a:lnTo>
                  <a:cubicBezTo>
                    <a:pt x="191516" y="431292"/>
                    <a:pt x="198628" y="438785"/>
                    <a:pt x="198628" y="449453"/>
                  </a:cubicBezTo>
                  <a:lnTo>
                    <a:pt x="198628" y="515747"/>
                  </a:lnTo>
                  <a:lnTo>
                    <a:pt x="258318" y="515366"/>
                  </a:lnTo>
                  <a:cubicBezTo>
                    <a:pt x="267462" y="515366"/>
                    <a:pt x="275971" y="522986"/>
                    <a:pt x="275971" y="532130"/>
                  </a:cubicBezTo>
                  <a:lnTo>
                    <a:pt x="276098" y="593344"/>
                  </a:lnTo>
                  <a:lnTo>
                    <a:pt x="334645" y="593471"/>
                  </a:lnTo>
                  <a:cubicBezTo>
                    <a:pt x="341249" y="593471"/>
                    <a:pt x="352171" y="599313"/>
                    <a:pt x="352298" y="606679"/>
                  </a:cubicBezTo>
                  <a:lnTo>
                    <a:pt x="352806" y="671322"/>
                  </a:lnTo>
                  <a:lnTo>
                    <a:pt x="412369" y="670941"/>
                  </a:lnTo>
                  <a:cubicBezTo>
                    <a:pt x="419862" y="670941"/>
                    <a:pt x="429387" y="679196"/>
                    <a:pt x="429387" y="686943"/>
                  </a:cubicBezTo>
                  <a:lnTo>
                    <a:pt x="429514" y="753237"/>
                  </a:lnTo>
                  <a:close/>
                  <a:moveTo>
                    <a:pt x="456565" y="798830"/>
                  </a:moveTo>
                  <a:lnTo>
                    <a:pt x="344297" y="798703"/>
                  </a:lnTo>
                  <a:cubicBezTo>
                    <a:pt x="333756" y="798703"/>
                    <a:pt x="324358" y="793496"/>
                    <a:pt x="324358" y="781812"/>
                  </a:cubicBezTo>
                  <a:lnTo>
                    <a:pt x="324231" y="716534"/>
                  </a:lnTo>
                  <a:lnTo>
                    <a:pt x="264033" y="716534"/>
                  </a:lnTo>
                  <a:cubicBezTo>
                    <a:pt x="256286" y="716534"/>
                    <a:pt x="247523" y="709549"/>
                    <a:pt x="247523" y="701548"/>
                  </a:cubicBezTo>
                  <a:lnTo>
                    <a:pt x="247396" y="638556"/>
                  </a:lnTo>
                  <a:lnTo>
                    <a:pt x="186817" y="638556"/>
                  </a:lnTo>
                  <a:cubicBezTo>
                    <a:pt x="178181" y="638556"/>
                    <a:pt x="170815" y="630174"/>
                    <a:pt x="170815" y="622173"/>
                  </a:cubicBezTo>
                  <a:lnTo>
                    <a:pt x="170942" y="560832"/>
                  </a:lnTo>
                  <a:lnTo>
                    <a:pt x="111633" y="560832"/>
                  </a:lnTo>
                  <a:cubicBezTo>
                    <a:pt x="100203" y="560959"/>
                    <a:pt x="93345" y="552704"/>
                    <a:pt x="93345" y="541782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819" y="0"/>
                  </a:lnTo>
                  <a:cubicBezTo>
                    <a:pt x="466979" y="0"/>
                    <a:pt x="475107" y="8255"/>
                    <a:pt x="475107" y="18415"/>
                  </a:cubicBezTo>
                  <a:lnTo>
                    <a:pt x="474853" y="84328"/>
                  </a:lnTo>
                  <a:lnTo>
                    <a:pt x="536448" y="84455"/>
                  </a:lnTo>
                  <a:cubicBezTo>
                    <a:pt x="545338" y="84455"/>
                    <a:pt x="552323" y="92456"/>
                    <a:pt x="551942" y="100838"/>
                  </a:cubicBezTo>
                  <a:lnTo>
                    <a:pt x="551942" y="159131"/>
                  </a:lnTo>
                  <a:lnTo>
                    <a:pt x="609473" y="159004"/>
                  </a:lnTo>
                  <a:cubicBezTo>
                    <a:pt x="620522" y="159004"/>
                    <a:pt x="628142" y="165989"/>
                    <a:pt x="628142" y="177292"/>
                  </a:cubicBezTo>
                  <a:lnTo>
                    <a:pt x="628523" y="235966"/>
                  </a:lnTo>
                  <a:lnTo>
                    <a:pt x="687324" y="235585"/>
                  </a:lnTo>
                  <a:cubicBezTo>
                    <a:pt x="695706" y="235331"/>
                    <a:pt x="704850" y="242189"/>
                    <a:pt x="704850" y="251333"/>
                  </a:cubicBezTo>
                  <a:lnTo>
                    <a:pt x="704977" y="316484"/>
                  </a:lnTo>
                  <a:lnTo>
                    <a:pt x="779780" y="316484"/>
                  </a:lnTo>
                  <a:cubicBezTo>
                    <a:pt x="789813" y="316484"/>
                    <a:pt x="798449" y="324485"/>
                    <a:pt x="798449" y="335026"/>
                  </a:cubicBezTo>
                  <a:lnTo>
                    <a:pt x="798703" y="456057"/>
                  </a:lnTo>
                  <a:cubicBezTo>
                    <a:pt x="798703" y="467614"/>
                    <a:pt x="790829" y="474472"/>
                    <a:pt x="779907" y="474599"/>
                  </a:cubicBezTo>
                  <a:lnTo>
                    <a:pt x="705358" y="474853"/>
                  </a:lnTo>
                  <a:lnTo>
                    <a:pt x="705104" y="544449"/>
                  </a:lnTo>
                  <a:cubicBezTo>
                    <a:pt x="705104" y="554355"/>
                    <a:pt x="696849" y="561467"/>
                    <a:pt x="686943" y="560832"/>
                  </a:cubicBezTo>
                  <a:lnTo>
                    <a:pt x="628523" y="561086"/>
                  </a:lnTo>
                  <a:lnTo>
                    <a:pt x="628269" y="623697"/>
                  </a:lnTo>
                  <a:cubicBezTo>
                    <a:pt x="628269" y="631952"/>
                    <a:pt x="619760" y="638683"/>
                    <a:pt x="612013" y="638683"/>
                  </a:cubicBezTo>
                  <a:lnTo>
                    <a:pt x="551815" y="638810"/>
                  </a:lnTo>
                  <a:lnTo>
                    <a:pt x="551942" y="697103"/>
                  </a:lnTo>
                  <a:cubicBezTo>
                    <a:pt x="551942" y="707898"/>
                    <a:pt x="545846" y="716661"/>
                    <a:pt x="534162" y="716661"/>
                  </a:cubicBezTo>
                  <a:lnTo>
                    <a:pt x="474726" y="716788"/>
                  </a:lnTo>
                  <a:lnTo>
                    <a:pt x="474980" y="777240"/>
                  </a:lnTo>
                  <a:cubicBezTo>
                    <a:pt x="474980" y="788924"/>
                    <a:pt x="469519" y="798576"/>
                    <a:pt x="456565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1487138" y="535201"/>
              <a:ext cx="472561" cy="473560"/>
            </a:xfrm>
            <a:custGeom>
              <a:avLst/>
              <a:gdLst/>
              <a:ahLst/>
              <a:cxnLst/>
              <a:rect l="l" t="t" r="r" b="b"/>
              <a:pathLst>
                <a:path w="472561" h="473560">
                  <a:moveTo>
                    <a:pt x="278416" y="410314"/>
                  </a:moveTo>
                  <a:lnTo>
                    <a:pt x="316262" y="359387"/>
                  </a:lnTo>
                  <a:lnTo>
                    <a:pt x="389668" y="285346"/>
                  </a:lnTo>
                  <a:lnTo>
                    <a:pt x="424593" y="254866"/>
                  </a:lnTo>
                  <a:cubicBezTo>
                    <a:pt x="437293" y="239118"/>
                    <a:pt x="431578" y="216766"/>
                    <a:pt x="415195" y="204701"/>
                  </a:cubicBezTo>
                  <a:cubicBezTo>
                    <a:pt x="367697" y="169649"/>
                    <a:pt x="311817" y="118214"/>
                    <a:pt x="282099" y="67922"/>
                  </a:cubicBezTo>
                  <a:cubicBezTo>
                    <a:pt x="272574" y="51920"/>
                    <a:pt x="256953" y="41887"/>
                    <a:pt x="240443" y="40490"/>
                  </a:cubicBezTo>
                  <a:cubicBezTo>
                    <a:pt x="221774" y="38712"/>
                    <a:pt x="203867" y="45189"/>
                    <a:pt x="192691" y="60810"/>
                  </a:cubicBezTo>
                  <a:lnTo>
                    <a:pt x="159290" y="107546"/>
                  </a:lnTo>
                  <a:lnTo>
                    <a:pt x="100870" y="169141"/>
                  </a:lnTo>
                  <a:lnTo>
                    <a:pt x="54769" y="205717"/>
                  </a:lnTo>
                  <a:cubicBezTo>
                    <a:pt x="45879" y="212702"/>
                    <a:pt x="40545" y="224132"/>
                    <a:pt x="40291" y="234419"/>
                  </a:cubicBezTo>
                  <a:cubicBezTo>
                    <a:pt x="40037" y="244325"/>
                    <a:pt x="45752" y="255882"/>
                    <a:pt x="54007" y="263502"/>
                  </a:cubicBezTo>
                  <a:lnTo>
                    <a:pt x="131731" y="335892"/>
                  </a:lnTo>
                  <a:cubicBezTo>
                    <a:pt x="179737" y="380596"/>
                    <a:pt x="194850" y="438000"/>
                    <a:pt x="237776" y="434698"/>
                  </a:cubicBezTo>
                  <a:cubicBezTo>
                    <a:pt x="253651" y="433428"/>
                    <a:pt x="267748" y="424919"/>
                    <a:pt x="278416" y="410441"/>
                  </a:cubicBezTo>
                  <a:moveTo>
                    <a:pt x="305848" y="438000"/>
                  </a:moveTo>
                  <a:cubicBezTo>
                    <a:pt x="288576" y="461241"/>
                    <a:pt x="262541" y="473560"/>
                    <a:pt x="235871" y="473560"/>
                  </a:cubicBezTo>
                  <a:cubicBezTo>
                    <a:pt x="208439" y="473560"/>
                    <a:pt x="181007" y="461495"/>
                    <a:pt x="164116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473" y="96624"/>
                  </a:lnTo>
                  <a:cubicBezTo>
                    <a:pt x="381413" y="127485"/>
                    <a:pt x="411766" y="152504"/>
                    <a:pt x="443897" y="178285"/>
                  </a:cubicBezTo>
                  <a:cubicBezTo>
                    <a:pt x="477806" y="205590"/>
                    <a:pt x="483394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1517544" y="549252"/>
              <a:ext cx="283443" cy="310920"/>
            </a:xfrm>
            <a:custGeom>
              <a:avLst/>
              <a:gdLst/>
              <a:ahLst/>
              <a:cxnLst/>
              <a:rect l="l" t="t" r="r" b="b"/>
              <a:pathLst>
                <a:path w="283443" h="310920">
                  <a:moveTo>
                    <a:pt x="204322" y="310919"/>
                  </a:moveTo>
                  <a:lnTo>
                    <a:pt x="283443" y="224813"/>
                  </a:lnTo>
                  <a:lnTo>
                    <a:pt x="204449" y="137310"/>
                  </a:lnTo>
                  <a:lnTo>
                    <a:pt x="125709" y="224559"/>
                  </a:lnTo>
                  <a:close/>
                  <a:moveTo>
                    <a:pt x="143616" y="264056"/>
                  </a:moveTo>
                  <a:cubicBezTo>
                    <a:pt x="138028" y="270152"/>
                    <a:pt x="131424" y="273835"/>
                    <a:pt x="124312" y="273454"/>
                  </a:cubicBezTo>
                  <a:cubicBezTo>
                    <a:pt x="118470" y="273200"/>
                    <a:pt x="112501" y="268374"/>
                    <a:pt x="107548" y="263040"/>
                  </a:cubicBezTo>
                  <a:lnTo>
                    <a:pt x="11409" y="159027"/>
                  </a:lnTo>
                  <a:cubicBezTo>
                    <a:pt x="6075" y="153312"/>
                    <a:pt x="741" y="147343"/>
                    <a:pt x="106" y="141120"/>
                  </a:cubicBezTo>
                  <a:cubicBezTo>
                    <a:pt x="-783" y="131595"/>
                    <a:pt x="4043" y="126134"/>
                    <a:pt x="10139" y="119276"/>
                  </a:cubicBezTo>
                  <a:lnTo>
                    <a:pt x="109453" y="8532"/>
                  </a:lnTo>
                  <a:cubicBezTo>
                    <a:pt x="113517" y="3960"/>
                    <a:pt x="121264" y="-358"/>
                    <a:pt x="126471" y="23"/>
                  </a:cubicBezTo>
                  <a:cubicBezTo>
                    <a:pt x="133329" y="531"/>
                    <a:pt x="139298" y="5611"/>
                    <a:pt x="144251" y="11072"/>
                  </a:cubicBezTo>
                  <a:lnTo>
                    <a:pt x="239882" y="118006"/>
                  </a:lnTo>
                  <a:cubicBezTo>
                    <a:pt x="245724" y="124610"/>
                    <a:pt x="251312" y="130325"/>
                    <a:pt x="251439" y="138453"/>
                  </a:cubicBezTo>
                  <a:cubicBezTo>
                    <a:pt x="251566" y="146962"/>
                    <a:pt x="246232" y="152677"/>
                    <a:pt x="240136" y="159154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60" name="TextBox 60"/>
          <p:cNvSpPr txBox="1"/>
          <p:nvPr/>
        </p:nvSpPr>
        <p:spPr>
          <a:xfrm>
            <a:off x="4073319" y="3059268"/>
            <a:ext cx="2381621" cy="143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35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GAD</a:t>
            </a:r>
          </a:p>
          <a:p>
            <a:pPr algn="l">
              <a:lnSpc>
                <a:spcPts val="3935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MAG</a:t>
            </a:r>
          </a:p>
          <a:p>
            <a:pPr algn="l">
              <a:lnSpc>
                <a:spcPts val="3935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Instituciones públicas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833531" y="940363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621219" y="5981367"/>
            <a:ext cx="3302098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 voz, más representación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054310" y="6419259"/>
            <a:ext cx="4322254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"Las organizaciones fortalecieron su capacidad de diálogo con instituciones 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7623362" y="6881222"/>
            <a:ext cx="310410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públicas y gobiernos locales.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6792706" y="7419175"/>
            <a:ext cx="4855683" cy="74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Hoy los pueblos cuentan con mayor capacidad para representar sus intereses y participar activamente en espacios de toma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8359321" y="8131169"/>
            <a:ext cx="160231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decisiones."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2604966" y="3800342"/>
            <a:ext cx="1921602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"Los pueblos fortalecieron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 capacidad de diálogo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 incidencia." 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6576641" y="984580"/>
            <a:ext cx="5830338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Más voz, </a:t>
            </a:r>
          </a:p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más representación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9674971" y="2263502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3158709" y="2748182"/>
            <a:ext cx="1360475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spc="1">
                <a:solidFill>
                  <a:srgbClr val="4A72B2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Visualizar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261928" y="2263502"/>
            <a:ext cx="2555472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spc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Incidencia política</a:t>
            </a:r>
          </a:p>
        </p:txBody>
      </p:sp>
      <p:grpSp>
        <p:nvGrpSpPr>
          <p:cNvPr id="78" name="Group 4">
            <a:extLst>
              <a:ext uri="{FF2B5EF4-FFF2-40B4-BE49-F238E27FC236}">
                <a16:creationId xmlns:a16="http://schemas.microsoft.com/office/drawing/2014/main" id="{DD4BA0B6-F3F7-4BA6-849A-6AA75B47BB68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A21E62ED-FB7F-4A67-AEE4-2A56F85C6EAE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80" name="TextBox 39">
            <a:extLst>
              <a:ext uri="{FF2B5EF4-FFF2-40B4-BE49-F238E27FC236}">
                <a16:creationId xmlns:a16="http://schemas.microsoft.com/office/drawing/2014/main" id="{D02CA85C-39AF-464B-8964-5F572638919F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51" y="0"/>
            <a:ext cx="18258549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845968" y="2459126"/>
            <a:ext cx="8509321" cy="3935301"/>
            <a:chOff x="0" y="0"/>
            <a:chExt cx="11345761" cy="52470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345799" cy="5247132"/>
            </a:xfrm>
            <a:custGeom>
              <a:avLst/>
              <a:gdLst/>
              <a:ahLst/>
              <a:cxnLst/>
              <a:rect l="l" t="t" r="r" b="b"/>
              <a:pathLst>
                <a:path w="11345799" h="5247132">
                  <a:moveTo>
                    <a:pt x="0" y="0"/>
                  </a:moveTo>
                  <a:lnTo>
                    <a:pt x="11345799" y="0"/>
                  </a:lnTo>
                  <a:lnTo>
                    <a:pt x="11345799" y="5247132"/>
                  </a:lnTo>
                  <a:lnTo>
                    <a:pt x="0" y="5247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025692" y="3327825"/>
            <a:ext cx="478012" cy="478012"/>
            <a:chOff x="0" y="0"/>
            <a:chExt cx="637350" cy="6373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7286" cy="657225"/>
            </a:xfrm>
            <a:custGeom>
              <a:avLst/>
              <a:gdLst/>
              <a:ahLst/>
              <a:cxnLst/>
              <a:rect l="l" t="t" r="r" b="b"/>
              <a:pathLst>
                <a:path w="637286" h="657225">
                  <a:moveTo>
                    <a:pt x="386969" y="472313"/>
                  </a:moveTo>
                  <a:lnTo>
                    <a:pt x="386969" y="453009"/>
                  </a:lnTo>
                  <a:cubicBezTo>
                    <a:pt x="385826" y="425704"/>
                    <a:pt x="363601" y="402717"/>
                    <a:pt x="335915" y="403098"/>
                  </a:cubicBezTo>
                  <a:cubicBezTo>
                    <a:pt x="324358" y="406527"/>
                    <a:pt x="312928" y="406400"/>
                    <a:pt x="301244" y="403098"/>
                  </a:cubicBezTo>
                  <a:cubicBezTo>
                    <a:pt x="286512" y="403098"/>
                    <a:pt x="273304" y="409575"/>
                    <a:pt x="263779" y="420878"/>
                  </a:cubicBezTo>
                  <a:cubicBezTo>
                    <a:pt x="256159" y="429895"/>
                    <a:pt x="251079" y="441071"/>
                    <a:pt x="250952" y="453009"/>
                  </a:cubicBezTo>
                  <a:lnTo>
                    <a:pt x="250825" y="471932"/>
                  </a:lnTo>
                  <a:cubicBezTo>
                    <a:pt x="250825" y="477012"/>
                    <a:pt x="254635" y="479806"/>
                    <a:pt x="259334" y="479806"/>
                  </a:cubicBezTo>
                  <a:lnTo>
                    <a:pt x="378714" y="479806"/>
                  </a:lnTo>
                  <a:cubicBezTo>
                    <a:pt x="383032" y="479806"/>
                    <a:pt x="386715" y="477266"/>
                    <a:pt x="386842" y="472313"/>
                  </a:cubicBezTo>
                  <a:moveTo>
                    <a:pt x="513461" y="467741"/>
                  </a:moveTo>
                  <a:lnTo>
                    <a:pt x="513334" y="434086"/>
                  </a:lnTo>
                  <a:cubicBezTo>
                    <a:pt x="513207" y="415290"/>
                    <a:pt x="502666" y="399034"/>
                    <a:pt x="486791" y="389636"/>
                  </a:cubicBezTo>
                  <a:cubicBezTo>
                    <a:pt x="477520" y="384175"/>
                    <a:pt x="467487" y="383032"/>
                    <a:pt x="456692" y="382905"/>
                  </a:cubicBezTo>
                  <a:lnTo>
                    <a:pt x="431800" y="382905"/>
                  </a:lnTo>
                  <a:cubicBezTo>
                    <a:pt x="411861" y="381762"/>
                    <a:pt x="393192" y="391033"/>
                    <a:pt x="383032" y="408686"/>
                  </a:cubicBezTo>
                  <a:cubicBezTo>
                    <a:pt x="394462" y="421259"/>
                    <a:pt x="401320" y="437261"/>
                    <a:pt x="401320" y="454279"/>
                  </a:cubicBezTo>
                  <a:lnTo>
                    <a:pt x="401320" y="479552"/>
                  </a:lnTo>
                  <a:lnTo>
                    <a:pt x="501650" y="479679"/>
                  </a:lnTo>
                  <a:cubicBezTo>
                    <a:pt x="508635" y="479679"/>
                    <a:pt x="513461" y="475107"/>
                    <a:pt x="513461" y="467741"/>
                  </a:cubicBezTo>
                  <a:moveTo>
                    <a:pt x="236347" y="479552"/>
                  </a:moveTo>
                  <a:lnTo>
                    <a:pt x="236601" y="453009"/>
                  </a:lnTo>
                  <a:cubicBezTo>
                    <a:pt x="236728" y="436499"/>
                    <a:pt x="243840" y="420878"/>
                    <a:pt x="254889" y="408813"/>
                  </a:cubicBezTo>
                  <a:cubicBezTo>
                    <a:pt x="244602" y="390906"/>
                    <a:pt x="225552" y="381762"/>
                    <a:pt x="205232" y="383032"/>
                  </a:cubicBezTo>
                  <a:lnTo>
                    <a:pt x="181102" y="383032"/>
                  </a:lnTo>
                  <a:cubicBezTo>
                    <a:pt x="164211" y="382270"/>
                    <a:pt x="148971" y="387985"/>
                    <a:pt x="137795" y="400812"/>
                  </a:cubicBezTo>
                  <a:cubicBezTo>
                    <a:pt x="129667" y="410210"/>
                    <a:pt x="124460" y="422148"/>
                    <a:pt x="124460" y="434848"/>
                  </a:cubicBezTo>
                  <a:lnTo>
                    <a:pt x="124333" y="468249"/>
                  </a:lnTo>
                  <a:cubicBezTo>
                    <a:pt x="124333" y="472821"/>
                    <a:pt x="127635" y="479425"/>
                    <a:pt x="133223" y="479425"/>
                  </a:cubicBezTo>
                  <a:close/>
                  <a:moveTo>
                    <a:pt x="257556" y="348869"/>
                  </a:moveTo>
                  <a:cubicBezTo>
                    <a:pt x="257556" y="325755"/>
                    <a:pt x="238887" y="307086"/>
                    <a:pt x="215773" y="307086"/>
                  </a:cubicBezTo>
                  <a:cubicBezTo>
                    <a:pt x="192659" y="307086"/>
                    <a:pt x="173990" y="325755"/>
                    <a:pt x="173990" y="348869"/>
                  </a:cubicBezTo>
                  <a:cubicBezTo>
                    <a:pt x="173990" y="371983"/>
                    <a:pt x="192659" y="390652"/>
                    <a:pt x="215773" y="390652"/>
                  </a:cubicBezTo>
                  <a:cubicBezTo>
                    <a:pt x="238887" y="390652"/>
                    <a:pt x="257556" y="371983"/>
                    <a:pt x="257556" y="348869"/>
                  </a:cubicBezTo>
                  <a:moveTo>
                    <a:pt x="384048" y="325501"/>
                  </a:moveTo>
                  <a:cubicBezTo>
                    <a:pt x="384048" y="301879"/>
                    <a:pt x="364871" y="282829"/>
                    <a:pt x="341376" y="282829"/>
                  </a:cubicBezTo>
                  <a:cubicBezTo>
                    <a:pt x="317881" y="282829"/>
                    <a:pt x="298704" y="302006"/>
                    <a:pt x="298704" y="325501"/>
                  </a:cubicBezTo>
                  <a:cubicBezTo>
                    <a:pt x="298704" y="348996"/>
                    <a:pt x="317881" y="368173"/>
                    <a:pt x="341376" y="368173"/>
                  </a:cubicBezTo>
                  <a:cubicBezTo>
                    <a:pt x="364871" y="368173"/>
                    <a:pt x="384048" y="348996"/>
                    <a:pt x="384048" y="325501"/>
                  </a:cubicBezTo>
                  <a:moveTo>
                    <a:pt x="133096" y="325501"/>
                  </a:moveTo>
                  <a:cubicBezTo>
                    <a:pt x="133096" y="301879"/>
                    <a:pt x="113919" y="282702"/>
                    <a:pt x="90297" y="282702"/>
                  </a:cubicBezTo>
                  <a:cubicBezTo>
                    <a:pt x="66675" y="282702"/>
                    <a:pt x="47498" y="301879"/>
                    <a:pt x="47498" y="325501"/>
                  </a:cubicBezTo>
                  <a:cubicBezTo>
                    <a:pt x="47498" y="349123"/>
                    <a:pt x="66675" y="368300"/>
                    <a:pt x="90297" y="368300"/>
                  </a:cubicBezTo>
                  <a:cubicBezTo>
                    <a:pt x="113919" y="368300"/>
                    <a:pt x="133096" y="349123"/>
                    <a:pt x="133096" y="325501"/>
                  </a:cubicBezTo>
                  <a:moveTo>
                    <a:pt x="203835" y="248793"/>
                  </a:moveTo>
                  <a:cubicBezTo>
                    <a:pt x="207391" y="245872"/>
                    <a:pt x="211455" y="243586"/>
                    <a:pt x="215900" y="243586"/>
                  </a:cubicBezTo>
                  <a:lnTo>
                    <a:pt x="241173" y="243459"/>
                  </a:lnTo>
                  <a:cubicBezTo>
                    <a:pt x="256286" y="243459"/>
                    <a:pt x="269875" y="236982"/>
                    <a:pt x="279400" y="225171"/>
                  </a:cubicBezTo>
                  <a:cubicBezTo>
                    <a:pt x="286639" y="216154"/>
                    <a:pt x="291465" y="205359"/>
                    <a:pt x="291465" y="193548"/>
                  </a:cubicBezTo>
                  <a:lnTo>
                    <a:pt x="291465" y="175895"/>
                  </a:lnTo>
                  <a:cubicBezTo>
                    <a:pt x="291465" y="151257"/>
                    <a:pt x="269240" y="127127"/>
                    <a:pt x="245110" y="127127"/>
                  </a:cubicBezTo>
                  <a:lnTo>
                    <a:pt x="186944" y="127000"/>
                  </a:lnTo>
                  <a:cubicBezTo>
                    <a:pt x="166878" y="128524"/>
                    <a:pt x="150749" y="141605"/>
                    <a:pt x="143764" y="160147"/>
                  </a:cubicBezTo>
                  <a:cubicBezTo>
                    <a:pt x="140589" y="168529"/>
                    <a:pt x="140716" y="176784"/>
                    <a:pt x="140462" y="185674"/>
                  </a:cubicBezTo>
                  <a:cubicBezTo>
                    <a:pt x="139954" y="201168"/>
                    <a:pt x="143891" y="215773"/>
                    <a:pt x="154559" y="227330"/>
                  </a:cubicBezTo>
                  <a:cubicBezTo>
                    <a:pt x="160782" y="234061"/>
                    <a:pt x="168148" y="238887"/>
                    <a:pt x="177038" y="241427"/>
                  </a:cubicBezTo>
                  <a:cubicBezTo>
                    <a:pt x="178308" y="241808"/>
                    <a:pt x="179578" y="243586"/>
                    <a:pt x="179197" y="245110"/>
                  </a:cubicBezTo>
                  <a:lnTo>
                    <a:pt x="173736" y="266573"/>
                  </a:lnTo>
                  <a:cubicBezTo>
                    <a:pt x="173609" y="267208"/>
                    <a:pt x="173863" y="269113"/>
                    <a:pt x="174498" y="268986"/>
                  </a:cubicBezTo>
                  <a:lnTo>
                    <a:pt x="176911" y="268859"/>
                  </a:lnTo>
                  <a:close/>
                  <a:moveTo>
                    <a:pt x="507238" y="338582"/>
                  </a:moveTo>
                  <a:cubicBezTo>
                    <a:pt x="507238" y="514604"/>
                    <a:pt x="364490" y="657225"/>
                    <a:pt x="188595" y="657225"/>
                  </a:cubicBezTo>
                  <a:cubicBezTo>
                    <a:pt x="12700" y="657225"/>
                    <a:pt x="0" y="494665"/>
                    <a:pt x="0" y="318643"/>
                  </a:cubicBezTo>
                  <a:cubicBezTo>
                    <a:pt x="0" y="142621"/>
                    <a:pt x="142621" y="0"/>
                    <a:pt x="318643" y="0"/>
                  </a:cubicBezTo>
                  <a:cubicBezTo>
                    <a:pt x="494665" y="0"/>
                    <a:pt x="637286" y="142621"/>
                    <a:pt x="637286" y="318643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3035617" y="4007368"/>
            <a:ext cx="458162" cy="458153"/>
            <a:chOff x="0" y="0"/>
            <a:chExt cx="610883" cy="6108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0870" cy="610870"/>
            </a:xfrm>
            <a:custGeom>
              <a:avLst/>
              <a:gdLst/>
              <a:ahLst/>
              <a:cxnLst/>
              <a:rect l="l" t="t" r="r" b="b"/>
              <a:pathLst>
                <a:path w="610870" h="610870">
                  <a:moveTo>
                    <a:pt x="373634" y="489331"/>
                  </a:moveTo>
                  <a:cubicBezTo>
                    <a:pt x="387350" y="487934"/>
                    <a:pt x="395732" y="476631"/>
                    <a:pt x="396113" y="464312"/>
                  </a:cubicBezTo>
                  <a:lnTo>
                    <a:pt x="395605" y="418719"/>
                  </a:lnTo>
                  <a:cubicBezTo>
                    <a:pt x="393954" y="387731"/>
                    <a:pt x="370713" y="362585"/>
                    <a:pt x="341249" y="356108"/>
                  </a:cubicBezTo>
                  <a:cubicBezTo>
                    <a:pt x="318770" y="370078"/>
                    <a:pt x="292227" y="369316"/>
                    <a:pt x="270002" y="356235"/>
                  </a:cubicBezTo>
                  <a:cubicBezTo>
                    <a:pt x="239649" y="362458"/>
                    <a:pt x="217297" y="387985"/>
                    <a:pt x="215646" y="419354"/>
                  </a:cubicBezTo>
                  <a:lnTo>
                    <a:pt x="215265" y="466471"/>
                  </a:lnTo>
                  <a:cubicBezTo>
                    <a:pt x="216281" y="478028"/>
                    <a:pt x="225171" y="488188"/>
                    <a:pt x="237617" y="489458"/>
                  </a:cubicBezTo>
                  <a:cubicBezTo>
                    <a:pt x="282702" y="494030"/>
                    <a:pt x="327660" y="494157"/>
                    <a:pt x="373380" y="489331"/>
                  </a:cubicBezTo>
                  <a:moveTo>
                    <a:pt x="417195" y="453644"/>
                  </a:moveTo>
                  <a:cubicBezTo>
                    <a:pt x="441198" y="453136"/>
                    <a:pt x="463042" y="452374"/>
                    <a:pt x="485394" y="449326"/>
                  </a:cubicBezTo>
                  <a:cubicBezTo>
                    <a:pt x="500507" y="447294"/>
                    <a:pt x="510159" y="434721"/>
                    <a:pt x="510032" y="419989"/>
                  </a:cubicBezTo>
                  <a:lnTo>
                    <a:pt x="510032" y="365887"/>
                  </a:lnTo>
                  <a:cubicBezTo>
                    <a:pt x="510032" y="322834"/>
                    <a:pt x="477774" y="287909"/>
                    <a:pt x="434721" y="286004"/>
                  </a:cubicBezTo>
                  <a:cubicBezTo>
                    <a:pt x="422529" y="290068"/>
                    <a:pt x="410083" y="290068"/>
                    <a:pt x="397637" y="286004"/>
                  </a:cubicBezTo>
                  <a:lnTo>
                    <a:pt x="380873" y="292354"/>
                  </a:lnTo>
                  <a:cubicBezTo>
                    <a:pt x="380746" y="310515"/>
                    <a:pt x="375031" y="326644"/>
                    <a:pt x="364363" y="340741"/>
                  </a:cubicBezTo>
                  <a:cubicBezTo>
                    <a:pt x="395859" y="355854"/>
                    <a:pt x="416306" y="385572"/>
                    <a:pt x="416687" y="419862"/>
                  </a:cubicBezTo>
                  <a:close/>
                  <a:moveTo>
                    <a:pt x="194437" y="418719"/>
                  </a:moveTo>
                  <a:cubicBezTo>
                    <a:pt x="194564" y="384683"/>
                    <a:pt x="215646" y="354838"/>
                    <a:pt x="246507" y="340487"/>
                  </a:cubicBezTo>
                  <a:cubicBezTo>
                    <a:pt x="235839" y="326771"/>
                    <a:pt x="230251" y="310388"/>
                    <a:pt x="230505" y="292100"/>
                  </a:cubicBezTo>
                  <a:lnTo>
                    <a:pt x="213995" y="286004"/>
                  </a:lnTo>
                  <a:cubicBezTo>
                    <a:pt x="200787" y="290068"/>
                    <a:pt x="187833" y="289560"/>
                    <a:pt x="174879" y="285623"/>
                  </a:cubicBezTo>
                  <a:cubicBezTo>
                    <a:pt x="134366" y="288544"/>
                    <a:pt x="101600" y="321564"/>
                    <a:pt x="101727" y="361315"/>
                  </a:cubicBezTo>
                  <a:lnTo>
                    <a:pt x="101854" y="424180"/>
                  </a:lnTo>
                  <a:cubicBezTo>
                    <a:pt x="101854" y="436499"/>
                    <a:pt x="112268" y="447040"/>
                    <a:pt x="124587" y="448945"/>
                  </a:cubicBezTo>
                  <a:cubicBezTo>
                    <a:pt x="147955" y="452501"/>
                    <a:pt x="170942" y="453009"/>
                    <a:pt x="194437" y="453644"/>
                  </a:cubicBezTo>
                  <a:close/>
                  <a:moveTo>
                    <a:pt x="359791" y="327787"/>
                  </a:moveTo>
                  <a:cubicBezTo>
                    <a:pt x="359791" y="297942"/>
                    <a:pt x="335534" y="273685"/>
                    <a:pt x="305689" y="273685"/>
                  </a:cubicBezTo>
                  <a:cubicBezTo>
                    <a:pt x="275844" y="273685"/>
                    <a:pt x="251587" y="297942"/>
                    <a:pt x="251587" y="327787"/>
                  </a:cubicBezTo>
                  <a:cubicBezTo>
                    <a:pt x="251587" y="357632"/>
                    <a:pt x="275844" y="381889"/>
                    <a:pt x="305689" y="381889"/>
                  </a:cubicBezTo>
                  <a:cubicBezTo>
                    <a:pt x="335534" y="381889"/>
                    <a:pt x="359791" y="357632"/>
                    <a:pt x="359791" y="327787"/>
                  </a:cubicBezTo>
                  <a:moveTo>
                    <a:pt x="474218" y="246507"/>
                  </a:moveTo>
                  <a:cubicBezTo>
                    <a:pt x="474218" y="214376"/>
                    <a:pt x="448183" y="188214"/>
                    <a:pt x="415925" y="188214"/>
                  </a:cubicBezTo>
                  <a:cubicBezTo>
                    <a:pt x="383667" y="188214"/>
                    <a:pt x="357632" y="214249"/>
                    <a:pt x="357632" y="246507"/>
                  </a:cubicBezTo>
                  <a:cubicBezTo>
                    <a:pt x="357632" y="278765"/>
                    <a:pt x="383667" y="304800"/>
                    <a:pt x="415925" y="304800"/>
                  </a:cubicBezTo>
                  <a:cubicBezTo>
                    <a:pt x="448183" y="304800"/>
                    <a:pt x="474218" y="278765"/>
                    <a:pt x="474218" y="246507"/>
                  </a:cubicBezTo>
                  <a:moveTo>
                    <a:pt x="254000" y="211709"/>
                  </a:moveTo>
                  <a:cubicBezTo>
                    <a:pt x="254000" y="179578"/>
                    <a:pt x="227965" y="153416"/>
                    <a:pt x="195834" y="153416"/>
                  </a:cubicBezTo>
                  <a:cubicBezTo>
                    <a:pt x="163703" y="153416"/>
                    <a:pt x="137668" y="179451"/>
                    <a:pt x="137668" y="211709"/>
                  </a:cubicBezTo>
                  <a:cubicBezTo>
                    <a:pt x="137668" y="243967"/>
                    <a:pt x="163703" y="269875"/>
                    <a:pt x="195834" y="269875"/>
                  </a:cubicBezTo>
                  <a:cubicBezTo>
                    <a:pt x="227965" y="269875"/>
                    <a:pt x="254000" y="243840"/>
                    <a:pt x="254000" y="211709"/>
                  </a:cubicBezTo>
                  <a:moveTo>
                    <a:pt x="610870" y="305435"/>
                  </a:moveTo>
                  <a:cubicBezTo>
                    <a:pt x="610870" y="474091"/>
                    <a:pt x="474091" y="610870"/>
                    <a:pt x="305435" y="610870"/>
                  </a:cubicBezTo>
                  <a:cubicBezTo>
                    <a:pt x="136779" y="610870"/>
                    <a:pt x="0" y="474091"/>
                    <a:pt x="0" y="305435"/>
                  </a:cubicBezTo>
                  <a:cubicBezTo>
                    <a:pt x="0" y="136779"/>
                    <a:pt x="136779" y="0"/>
                    <a:pt x="305435" y="0"/>
                  </a:cubicBezTo>
                  <a:cubicBezTo>
                    <a:pt x="474091" y="0"/>
                    <a:pt x="610870" y="136779"/>
                    <a:pt x="610870" y="305435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968228" y="2674534"/>
            <a:ext cx="557365" cy="557365"/>
            <a:chOff x="0" y="0"/>
            <a:chExt cx="743153" cy="743153"/>
          </a:xfrm>
        </p:grpSpPr>
        <p:sp>
          <p:nvSpPr>
            <p:cNvPr id="13" name="Freeform 13"/>
            <p:cNvSpPr/>
            <p:nvPr/>
          </p:nvSpPr>
          <p:spPr>
            <a:xfrm>
              <a:off x="-699273" y="63500"/>
              <a:ext cx="1378977" cy="616204"/>
            </a:xfrm>
            <a:custGeom>
              <a:avLst/>
              <a:gdLst/>
              <a:ahLst/>
              <a:cxnLst/>
              <a:rect l="l" t="t" r="r" b="b"/>
              <a:pathLst>
                <a:path w="1378977" h="616204">
                  <a:moveTo>
                    <a:pt x="1259724" y="475996"/>
                  </a:moveTo>
                  <a:cubicBezTo>
                    <a:pt x="1264042" y="475234"/>
                    <a:pt x="1266328" y="472313"/>
                    <a:pt x="1266328" y="469646"/>
                  </a:cubicBezTo>
                  <a:lnTo>
                    <a:pt x="1266201" y="455803"/>
                  </a:lnTo>
                  <a:cubicBezTo>
                    <a:pt x="1266074" y="448945"/>
                    <a:pt x="1260232" y="443230"/>
                    <a:pt x="1252612" y="443230"/>
                  </a:cubicBezTo>
                  <a:lnTo>
                    <a:pt x="889392" y="443230"/>
                  </a:lnTo>
                  <a:cubicBezTo>
                    <a:pt x="882915" y="443230"/>
                    <a:pt x="876438" y="447929"/>
                    <a:pt x="876184" y="454152"/>
                  </a:cubicBezTo>
                  <a:lnTo>
                    <a:pt x="875803" y="470027"/>
                  </a:lnTo>
                  <a:cubicBezTo>
                    <a:pt x="875676" y="472694"/>
                    <a:pt x="879105" y="475996"/>
                    <a:pt x="882661" y="475996"/>
                  </a:cubicBezTo>
                  <a:close/>
                  <a:moveTo>
                    <a:pt x="863738" y="431292"/>
                  </a:moveTo>
                  <a:lnTo>
                    <a:pt x="864246" y="415417"/>
                  </a:lnTo>
                  <a:cubicBezTo>
                    <a:pt x="864373" y="410210"/>
                    <a:pt x="859293" y="404495"/>
                    <a:pt x="853070" y="404495"/>
                  </a:cubicBezTo>
                  <a:lnTo>
                    <a:pt x="538618" y="404368"/>
                  </a:lnTo>
                  <a:cubicBezTo>
                    <a:pt x="531252" y="404368"/>
                    <a:pt x="524140" y="407416"/>
                    <a:pt x="524267" y="415544"/>
                  </a:cubicBezTo>
                  <a:lnTo>
                    <a:pt x="524394" y="431419"/>
                  </a:lnTo>
                  <a:close/>
                  <a:moveTo>
                    <a:pt x="503439" y="392938"/>
                  </a:moveTo>
                  <a:cubicBezTo>
                    <a:pt x="506233" y="390906"/>
                    <a:pt x="506614" y="383540"/>
                    <a:pt x="504709" y="381381"/>
                  </a:cubicBezTo>
                  <a:cubicBezTo>
                    <a:pt x="502804" y="379222"/>
                    <a:pt x="499375" y="377698"/>
                    <a:pt x="495438" y="377063"/>
                  </a:cubicBezTo>
                  <a:lnTo>
                    <a:pt x="495311" y="266065"/>
                  </a:lnTo>
                  <a:lnTo>
                    <a:pt x="447432" y="266192"/>
                  </a:lnTo>
                  <a:lnTo>
                    <a:pt x="447305" y="377190"/>
                  </a:lnTo>
                  <a:cubicBezTo>
                    <a:pt x="442352" y="377825"/>
                    <a:pt x="439050" y="379730"/>
                    <a:pt x="437526" y="382524"/>
                  </a:cubicBezTo>
                  <a:cubicBezTo>
                    <a:pt x="436256" y="384810"/>
                    <a:pt x="437018" y="392684"/>
                    <a:pt x="439685" y="392811"/>
                  </a:cubicBezTo>
                  <a:close/>
                  <a:moveTo>
                    <a:pt x="323988" y="393065"/>
                  </a:moveTo>
                  <a:cubicBezTo>
                    <a:pt x="325766" y="390017"/>
                    <a:pt x="326020" y="384429"/>
                    <a:pt x="324242" y="381508"/>
                  </a:cubicBezTo>
                  <a:cubicBezTo>
                    <a:pt x="322972" y="379349"/>
                    <a:pt x="319289" y="377698"/>
                    <a:pt x="315352" y="376428"/>
                  </a:cubicBezTo>
                  <a:lnTo>
                    <a:pt x="315225" y="265811"/>
                  </a:lnTo>
                  <a:lnTo>
                    <a:pt x="267346" y="265938"/>
                  </a:lnTo>
                  <a:lnTo>
                    <a:pt x="267346" y="376936"/>
                  </a:lnTo>
                  <a:cubicBezTo>
                    <a:pt x="261631" y="377698"/>
                    <a:pt x="258837" y="379730"/>
                    <a:pt x="257694" y="383159"/>
                  </a:cubicBezTo>
                  <a:cubicBezTo>
                    <a:pt x="256805" y="385572"/>
                    <a:pt x="257694" y="392684"/>
                    <a:pt x="260361" y="392938"/>
                  </a:cubicBezTo>
                  <a:close/>
                  <a:moveTo>
                    <a:pt x="143648" y="392811"/>
                  </a:moveTo>
                  <a:cubicBezTo>
                    <a:pt x="146442" y="390652"/>
                    <a:pt x="146569" y="383921"/>
                    <a:pt x="144664" y="380746"/>
                  </a:cubicBezTo>
                  <a:cubicBezTo>
                    <a:pt x="143394" y="378460"/>
                    <a:pt x="139584" y="377317"/>
                    <a:pt x="136028" y="376428"/>
                  </a:cubicBezTo>
                  <a:lnTo>
                    <a:pt x="136028" y="265557"/>
                  </a:lnTo>
                  <a:lnTo>
                    <a:pt x="88149" y="265684"/>
                  </a:lnTo>
                  <a:lnTo>
                    <a:pt x="88149" y="376682"/>
                  </a:lnTo>
                  <a:cubicBezTo>
                    <a:pt x="83323" y="377444"/>
                    <a:pt x="79640" y="379222"/>
                    <a:pt x="78751" y="381762"/>
                  </a:cubicBezTo>
                  <a:cubicBezTo>
                    <a:pt x="77608" y="384937"/>
                    <a:pt x="77989" y="390652"/>
                    <a:pt x="80529" y="392938"/>
                  </a:cubicBezTo>
                  <a:close/>
                  <a:moveTo>
                    <a:pt x="206386" y="254000"/>
                  </a:moveTo>
                  <a:lnTo>
                    <a:pt x="213117" y="246507"/>
                  </a:lnTo>
                  <a:lnTo>
                    <a:pt x="233691" y="246634"/>
                  </a:lnTo>
                  <a:cubicBezTo>
                    <a:pt x="234961" y="251333"/>
                    <a:pt x="237755" y="254127"/>
                    <a:pt x="241819" y="254127"/>
                  </a:cubicBezTo>
                  <a:lnTo>
                    <a:pt x="319289" y="254000"/>
                  </a:lnTo>
                  <a:cubicBezTo>
                    <a:pt x="323734" y="254000"/>
                    <a:pt x="327925" y="250444"/>
                    <a:pt x="327798" y="246126"/>
                  </a:cubicBezTo>
                  <a:lnTo>
                    <a:pt x="327544" y="231775"/>
                  </a:lnTo>
                  <a:lnTo>
                    <a:pt x="773" y="231775"/>
                  </a:lnTo>
                  <a:lnTo>
                    <a:pt x="11" y="245999"/>
                  </a:lnTo>
                  <a:cubicBezTo>
                    <a:pt x="-243" y="250444"/>
                    <a:pt x="3948" y="254000"/>
                    <a:pt x="8266" y="254000"/>
                  </a:cubicBezTo>
                  <a:lnTo>
                    <a:pt x="87260" y="254000"/>
                  </a:lnTo>
                  <a:cubicBezTo>
                    <a:pt x="91451" y="254000"/>
                    <a:pt x="94499" y="251460"/>
                    <a:pt x="95515" y="246380"/>
                  </a:cubicBezTo>
                  <a:lnTo>
                    <a:pt x="116343" y="246507"/>
                  </a:lnTo>
                  <a:cubicBezTo>
                    <a:pt x="117740" y="250825"/>
                    <a:pt x="120026" y="253365"/>
                    <a:pt x="123455" y="253873"/>
                  </a:cubicBezTo>
                  <a:close/>
                  <a:moveTo>
                    <a:pt x="252360" y="219710"/>
                  </a:moveTo>
                  <a:cubicBezTo>
                    <a:pt x="260107" y="219710"/>
                    <a:pt x="262393" y="213741"/>
                    <a:pt x="262393" y="208280"/>
                  </a:cubicBezTo>
                  <a:cubicBezTo>
                    <a:pt x="262393" y="204597"/>
                    <a:pt x="262012" y="199009"/>
                    <a:pt x="259853" y="196215"/>
                  </a:cubicBezTo>
                  <a:lnTo>
                    <a:pt x="1080273" y="92329"/>
                  </a:lnTo>
                  <a:cubicBezTo>
                    <a:pt x="1075447" y="89408"/>
                    <a:pt x="1069351" y="87376"/>
                    <a:pt x="1064144" y="90678"/>
                  </a:cubicBezTo>
                  <a:lnTo>
                    <a:pt x="892186" y="196215"/>
                  </a:lnTo>
                  <a:cubicBezTo>
                    <a:pt x="890027" y="199771"/>
                    <a:pt x="889646" y="205486"/>
                    <a:pt x="889773" y="209804"/>
                  </a:cubicBezTo>
                  <a:cubicBezTo>
                    <a:pt x="889900" y="215519"/>
                    <a:pt x="892694" y="219964"/>
                    <a:pt x="899044" y="219964"/>
                  </a:cubicBezTo>
                  <a:close/>
                  <a:moveTo>
                    <a:pt x="1035950" y="308102"/>
                  </a:moveTo>
                  <a:cubicBezTo>
                    <a:pt x="1035950" y="478282"/>
                    <a:pt x="898028" y="616204"/>
                    <a:pt x="727848" y="616204"/>
                  </a:cubicBezTo>
                  <a:cubicBezTo>
                    <a:pt x="557668" y="616204"/>
                    <a:pt x="762773" y="478155"/>
                    <a:pt x="762773" y="308102"/>
                  </a:cubicBezTo>
                  <a:cubicBezTo>
                    <a:pt x="762773" y="138049"/>
                    <a:pt x="900695" y="0"/>
                    <a:pt x="1070875" y="0"/>
                  </a:cubicBezTo>
                  <a:cubicBezTo>
                    <a:pt x="1241055" y="0"/>
                    <a:pt x="1378977" y="137922"/>
                    <a:pt x="1378977" y="308102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47853" y="201676"/>
              <a:ext cx="47498" cy="47498"/>
            </a:xfrm>
            <a:custGeom>
              <a:avLst/>
              <a:gdLst/>
              <a:ahLst/>
              <a:cxnLst/>
              <a:rect l="l" t="t" r="r" b="b"/>
              <a:pathLst>
                <a:path w="47498" h="47498">
                  <a:moveTo>
                    <a:pt x="47498" y="23749"/>
                  </a:moveTo>
                  <a:cubicBezTo>
                    <a:pt x="47498" y="36830"/>
                    <a:pt x="36830" y="47498"/>
                    <a:pt x="23749" y="47498"/>
                  </a:cubicBezTo>
                  <a:cubicBezTo>
                    <a:pt x="10668" y="47498"/>
                    <a:pt x="0" y="36830"/>
                    <a:pt x="0" y="23749"/>
                  </a:cubicBezTo>
                  <a:cubicBezTo>
                    <a:pt x="0" y="10668"/>
                    <a:pt x="10668" y="0"/>
                    <a:pt x="23749" y="0"/>
                  </a:cubicBezTo>
                  <a:cubicBezTo>
                    <a:pt x="36830" y="0"/>
                    <a:pt x="47498" y="10668"/>
                    <a:pt x="47498" y="23749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3415579" y="1564557"/>
            <a:ext cx="939975" cy="813492"/>
            <a:chOff x="0" y="0"/>
            <a:chExt cx="1253300" cy="1084656"/>
          </a:xfrm>
        </p:grpSpPr>
        <p:sp>
          <p:nvSpPr>
            <p:cNvPr id="16" name="Freeform 16"/>
            <p:cNvSpPr/>
            <p:nvPr/>
          </p:nvSpPr>
          <p:spPr>
            <a:xfrm>
              <a:off x="0" y="40"/>
              <a:ext cx="1253363" cy="1084642"/>
            </a:xfrm>
            <a:custGeom>
              <a:avLst/>
              <a:gdLst/>
              <a:ahLst/>
              <a:cxnLst/>
              <a:rect l="l" t="t" r="r" b="b"/>
              <a:pathLst>
                <a:path w="1253363" h="1084642">
                  <a:moveTo>
                    <a:pt x="721741" y="1071334"/>
                  </a:moveTo>
                  <a:cubicBezTo>
                    <a:pt x="775716" y="956526"/>
                    <a:pt x="875665" y="951954"/>
                    <a:pt x="991362" y="974306"/>
                  </a:cubicBezTo>
                  <a:cubicBezTo>
                    <a:pt x="748157" y="690841"/>
                    <a:pt x="488315" y="1109307"/>
                    <a:pt x="203073" y="852513"/>
                  </a:cubicBezTo>
                  <a:cubicBezTo>
                    <a:pt x="370840" y="703287"/>
                    <a:pt x="580644" y="759421"/>
                    <a:pt x="789305" y="838670"/>
                  </a:cubicBezTo>
                  <a:cubicBezTo>
                    <a:pt x="729488" y="761962"/>
                    <a:pt x="654558" y="719162"/>
                    <a:pt x="581660" y="661504"/>
                  </a:cubicBezTo>
                  <a:cubicBezTo>
                    <a:pt x="476631" y="578446"/>
                    <a:pt x="169418" y="714463"/>
                    <a:pt x="0" y="490816"/>
                  </a:cubicBezTo>
                  <a:cubicBezTo>
                    <a:pt x="201549" y="356704"/>
                    <a:pt x="341503" y="507961"/>
                    <a:pt x="526669" y="574636"/>
                  </a:cubicBezTo>
                  <a:cubicBezTo>
                    <a:pt x="376555" y="379564"/>
                    <a:pt x="150622" y="232878"/>
                    <a:pt x="247777" y="595"/>
                  </a:cubicBezTo>
                  <a:cubicBezTo>
                    <a:pt x="381127" y="-12232"/>
                    <a:pt x="489204" y="185253"/>
                    <a:pt x="486791" y="316826"/>
                  </a:cubicBezTo>
                  <a:cubicBezTo>
                    <a:pt x="483997" y="466051"/>
                    <a:pt x="554990" y="574890"/>
                    <a:pt x="678434" y="659599"/>
                  </a:cubicBezTo>
                  <a:cubicBezTo>
                    <a:pt x="610362" y="495007"/>
                    <a:pt x="566674" y="339813"/>
                    <a:pt x="660400" y="183602"/>
                  </a:cubicBezTo>
                  <a:cubicBezTo>
                    <a:pt x="870585" y="439762"/>
                    <a:pt x="556006" y="739990"/>
                    <a:pt x="997077" y="891121"/>
                  </a:cubicBezTo>
                  <a:cubicBezTo>
                    <a:pt x="923798" y="760437"/>
                    <a:pt x="884682" y="625563"/>
                    <a:pt x="992886" y="501357"/>
                  </a:cubicBezTo>
                  <a:cubicBezTo>
                    <a:pt x="1107186" y="618324"/>
                    <a:pt x="1079881" y="767676"/>
                    <a:pt x="1040257" y="922617"/>
                  </a:cubicBezTo>
                  <a:lnTo>
                    <a:pt x="1253363" y="1025741"/>
                  </a:lnTo>
                  <a:cubicBezTo>
                    <a:pt x="1165606" y="1049617"/>
                    <a:pt x="1099820" y="1006183"/>
                    <a:pt x="1021334" y="995261"/>
                  </a:cubicBezTo>
                  <a:cubicBezTo>
                    <a:pt x="928116" y="1055967"/>
                    <a:pt x="848995" y="1110704"/>
                    <a:pt x="721868" y="1071334"/>
                  </a:cubicBezTo>
                </a:path>
              </a:pathLst>
            </a:custGeom>
            <a:solidFill>
              <a:srgbClr val="7A7C4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5669871" y="5661298"/>
            <a:ext cx="7073427" cy="2219144"/>
            <a:chOff x="0" y="0"/>
            <a:chExt cx="9431236" cy="29588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431274" cy="2958846"/>
            </a:xfrm>
            <a:custGeom>
              <a:avLst/>
              <a:gdLst/>
              <a:ahLst/>
              <a:cxnLst/>
              <a:rect l="l" t="t" r="r" b="b"/>
              <a:pathLst>
                <a:path w="9431274" h="2958846">
                  <a:moveTo>
                    <a:pt x="9251696" y="2958846"/>
                  </a:moveTo>
                  <a:lnTo>
                    <a:pt x="179578" y="2958846"/>
                  </a:lnTo>
                  <a:cubicBezTo>
                    <a:pt x="80391" y="2958846"/>
                    <a:pt x="0" y="2878455"/>
                    <a:pt x="0" y="2779268"/>
                  </a:cubicBezTo>
                  <a:lnTo>
                    <a:pt x="0" y="179578"/>
                  </a:lnTo>
                  <a:cubicBezTo>
                    <a:pt x="0" y="80391"/>
                    <a:pt x="80391" y="0"/>
                    <a:pt x="179578" y="0"/>
                  </a:cubicBezTo>
                  <a:lnTo>
                    <a:pt x="9251696" y="0"/>
                  </a:lnTo>
                  <a:cubicBezTo>
                    <a:pt x="9350883" y="0"/>
                    <a:pt x="9431274" y="80391"/>
                    <a:pt x="9431274" y="179578"/>
                  </a:cubicBezTo>
                  <a:lnTo>
                    <a:pt x="9431274" y="2779268"/>
                  </a:lnTo>
                  <a:cubicBezTo>
                    <a:pt x="9431274" y="2878455"/>
                    <a:pt x="9350883" y="2958846"/>
                    <a:pt x="9251696" y="2958846"/>
                  </a:cubicBezTo>
                </a:path>
              </a:pathLst>
            </a:custGeom>
            <a:solidFill>
              <a:srgbClr val="F6E6C9"/>
            </a:solidFill>
          </p:spPr>
        </p:sp>
      </p:grpSp>
      <p:sp>
        <p:nvSpPr>
          <p:cNvPr id="19" name="Freeform 19"/>
          <p:cNvSpPr/>
          <p:nvPr/>
        </p:nvSpPr>
        <p:spPr>
          <a:xfrm>
            <a:off x="4435173" y="657806"/>
            <a:ext cx="8973531" cy="1911963"/>
          </a:xfrm>
          <a:custGeom>
            <a:avLst/>
            <a:gdLst/>
            <a:ahLst/>
            <a:cxnLst/>
            <a:rect l="l" t="t" r="r" b="b"/>
            <a:pathLst>
              <a:path w="8973531" h="1911963">
                <a:moveTo>
                  <a:pt x="0" y="0"/>
                </a:moveTo>
                <a:lnTo>
                  <a:pt x="8973531" y="0"/>
                </a:lnTo>
                <a:lnTo>
                  <a:pt x="8973531" y="1911963"/>
                </a:lnTo>
                <a:lnTo>
                  <a:pt x="0" y="1911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21" name="Freeform 21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54122" y="937822"/>
            <a:ext cx="5887260" cy="74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Derechos colectivos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75490" y="1923964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630682" y="2764126"/>
            <a:ext cx="2985002" cy="235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Formación a instituciones públicas y privadas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Espacios de sensibilización 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Encuentro de jóvenes donde se promovió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 autodeterminación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y concientización 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derechos colectivos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231343" y="5843911"/>
            <a:ext cx="2302488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Derechos colectivos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30255" y="6216625"/>
            <a:ext cx="674098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"El proyecto contribuyó al fortalecimiento de los mecanismos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325468" y="6466665"/>
            <a:ext cx="3837470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propios de resolución de conﬂictos.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880983" y="7004609"/>
            <a:ext cx="6841712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Mientras que en Kayambi se consolidó la práctica de la justicia indígena, en Karanki se fortalecieron procesos para su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96541" y="7466581"/>
            <a:ext cx="389649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implementación y reconocimiento."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299785" y="3827545"/>
            <a:ext cx="2584647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resolución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conﬂictos desde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la justicia indígena fortalece la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autonomía territorial."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039936" y="1923964"/>
            <a:ext cx="6321990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Procesos</a:t>
            </a:r>
            <a:r>
              <a:rPr lang="en-US" sz="1968" b="1" dirty="0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de </a:t>
            </a: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concientización</a:t>
            </a:r>
            <a:r>
              <a:rPr lang="en-US" sz="1968" b="1" dirty="0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y </a:t>
            </a: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sensibilización</a:t>
            </a:r>
            <a:endParaRPr lang="en-US" sz="1968" b="1" dirty="0">
              <a:solidFill>
                <a:srgbClr val="FFFFF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7397972" y="2173929"/>
            <a:ext cx="3627815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sobre derechos colectivos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3514677" y="3365316"/>
            <a:ext cx="559146" cy="585587"/>
            <a:chOff x="0" y="0"/>
            <a:chExt cx="745528" cy="780783"/>
          </a:xfrm>
        </p:grpSpPr>
        <p:sp>
          <p:nvSpPr>
            <p:cNvPr id="5" name="Freeform 5"/>
            <p:cNvSpPr/>
            <p:nvPr/>
          </p:nvSpPr>
          <p:spPr>
            <a:xfrm>
              <a:off x="-8890" y="21"/>
              <a:ext cx="754368" cy="780793"/>
            </a:xfrm>
            <a:custGeom>
              <a:avLst/>
              <a:gdLst/>
              <a:ahLst/>
              <a:cxnLst/>
              <a:rect l="l" t="t" r="r" b="b"/>
              <a:pathLst>
                <a:path w="754368" h="780793">
                  <a:moveTo>
                    <a:pt x="448561" y="595351"/>
                  </a:moveTo>
                  <a:lnTo>
                    <a:pt x="396745" y="560934"/>
                  </a:lnTo>
                  <a:cubicBezTo>
                    <a:pt x="385696" y="553568"/>
                    <a:pt x="376171" y="540614"/>
                    <a:pt x="374901" y="527279"/>
                  </a:cubicBezTo>
                  <a:cubicBezTo>
                    <a:pt x="371472" y="490322"/>
                    <a:pt x="426844" y="467463"/>
                    <a:pt x="461387" y="450064"/>
                  </a:cubicBezTo>
                  <a:lnTo>
                    <a:pt x="460752" y="440285"/>
                  </a:lnTo>
                  <a:cubicBezTo>
                    <a:pt x="408175" y="448032"/>
                    <a:pt x="340738" y="464542"/>
                    <a:pt x="305941" y="502387"/>
                  </a:cubicBezTo>
                  <a:cubicBezTo>
                    <a:pt x="286383" y="523596"/>
                    <a:pt x="283208" y="555092"/>
                    <a:pt x="301750" y="577063"/>
                  </a:cubicBezTo>
                  <a:lnTo>
                    <a:pt x="329308" y="609575"/>
                  </a:lnTo>
                  <a:cubicBezTo>
                    <a:pt x="353311" y="638022"/>
                    <a:pt x="353565" y="674852"/>
                    <a:pt x="328293" y="702030"/>
                  </a:cubicBezTo>
                  <a:cubicBezTo>
                    <a:pt x="317879" y="713206"/>
                    <a:pt x="305941" y="722604"/>
                    <a:pt x="291971" y="732764"/>
                  </a:cubicBezTo>
                  <a:cubicBezTo>
                    <a:pt x="353946" y="749147"/>
                    <a:pt x="417700" y="749147"/>
                    <a:pt x="478024" y="731621"/>
                  </a:cubicBezTo>
                  <a:cubicBezTo>
                    <a:pt x="514092" y="685901"/>
                    <a:pt x="493264" y="625068"/>
                    <a:pt x="448688" y="595351"/>
                  </a:cubicBezTo>
                  <a:moveTo>
                    <a:pt x="201039" y="413615"/>
                  </a:moveTo>
                  <a:cubicBezTo>
                    <a:pt x="213612" y="413869"/>
                    <a:pt x="225042" y="419711"/>
                    <a:pt x="225169" y="431776"/>
                  </a:cubicBezTo>
                  <a:lnTo>
                    <a:pt x="225550" y="488290"/>
                  </a:lnTo>
                  <a:lnTo>
                    <a:pt x="283081" y="487655"/>
                  </a:lnTo>
                  <a:lnTo>
                    <a:pt x="283208" y="383389"/>
                  </a:lnTo>
                  <a:lnTo>
                    <a:pt x="199008" y="299443"/>
                  </a:lnTo>
                  <a:lnTo>
                    <a:pt x="114426" y="383262"/>
                  </a:lnTo>
                  <a:lnTo>
                    <a:pt x="114426" y="487401"/>
                  </a:lnTo>
                  <a:cubicBezTo>
                    <a:pt x="135254" y="488798"/>
                    <a:pt x="153923" y="488671"/>
                    <a:pt x="173354" y="487401"/>
                  </a:cubicBezTo>
                  <a:lnTo>
                    <a:pt x="174370" y="429363"/>
                  </a:lnTo>
                  <a:cubicBezTo>
                    <a:pt x="174497" y="417171"/>
                    <a:pt x="190372" y="413488"/>
                    <a:pt x="201167" y="413742"/>
                  </a:cubicBezTo>
                  <a:moveTo>
                    <a:pt x="568194" y="413996"/>
                  </a:moveTo>
                  <a:cubicBezTo>
                    <a:pt x="578227" y="414758"/>
                    <a:pt x="591180" y="418060"/>
                    <a:pt x="591434" y="429490"/>
                  </a:cubicBezTo>
                  <a:lnTo>
                    <a:pt x="592577" y="488290"/>
                  </a:lnTo>
                  <a:lnTo>
                    <a:pt x="651886" y="487528"/>
                  </a:lnTo>
                  <a:lnTo>
                    <a:pt x="651505" y="383008"/>
                  </a:lnTo>
                  <a:lnTo>
                    <a:pt x="567051" y="298681"/>
                  </a:lnTo>
                  <a:lnTo>
                    <a:pt x="480818" y="385675"/>
                  </a:lnTo>
                  <a:lnTo>
                    <a:pt x="480945" y="481305"/>
                  </a:lnTo>
                  <a:cubicBezTo>
                    <a:pt x="481072" y="483591"/>
                    <a:pt x="486025" y="488925"/>
                    <a:pt x="488565" y="488925"/>
                  </a:cubicBezTo>
                  <a:lnTo>
                    <a:pt x="540508" y="488163"/>
                  </a:lnTo>
                  <a:lnTo>
                    <a:pt x="541143" y="432411"/>
                  </a:lnTo>
                  <a:cubicBezTo>
                    <a:pt x="541270" y="418568"/>
                    <a:pt x="555113" y="413107"/>
                    <a:pt x="568067" y="414123"/>
                  </a:cubicBezTo>
                  <a:moveTo>
                    <a:pt x="559939" y="278107"/>
                  </a:moveTo>
                  <a:cubicBezTo>
                    <a:pt x="562987" y="275059"/>
                    <a:pt x="570988" y="274932"/>
                    <a:pt x="573147" y="277091"/>
                  </a:cubicBezTo>
                  <a:lnTo>
                    <a:pt x="620517" y="325605"/>
                  </a:lnTo>
                  <a:lnTo>
                    <a:pt x="669031" y="373229"/>
                  </a:lnTo>
                  <a:cubicBezTo>
                    <a:pt x="672079" y="376150"/>
                    <a:pt x="681985" y="369800"/>
                    <a:pt x="683128" y="366117"/>
                  </a:cubicBezTo>
                  <a:cubicBezTo>
                    <a:pt x="684144" y="362561"/>
                    <a:pt x="683128" y="356211"/>
                    <a:pt x="679699" y="352782"/>
                  </a:cubicBezTo>
                  <a:lnTo>
                    <a:pt x="567686" y="238483"/>
                  </a:lnTo>
                  <a:lnTo>
                    <a:pt x="525395" y="278488"/>
                  </a:lnTo>
                  <a:lnTo>
                    <a:pt x="521585" y="249405"/>
                  </a:lnTo>
                  <a:cubicBezTo>
                    <a:pt x="512822" y="246992"/>
                    <a:pt x="502662" y="246992"/>
                    <a:pt x="492756" y="249786"/>
                  </a:cubicBezTo>
                  <a:lnTo>
                    <a:pt x="492629" y="314810"/>
                  </a:lnTo>
                  <a:lnTo>
                    <a:pt x="451990" y="358116"/>
                  </a:lnTo>
                  <a:cubicBezTo>
                    <a:pt x="448307" y="362053"/>
                    <a:pt x="455673" y="371959"/>
                    <a:pt x="460752" y="372721"/>
                  </a:cubicBezTo>
                  <a:cubicBezTo>
                    <a:pt x="465578" y="373356"/>
                    <a:pt x="469642" y="369800"/>
                    <a:pt x="473960" y="365355"/>
                  </a:cubicBezTo>
                  <a:close/>
                  <a:moveTo>
                    <a:pt x="309878" y="353925"/>
                  </a:moveTo>
                  <a:lnTo>
                    <a:pt x="273429" y="316842"/>
                  </a:lnTo>
                  <a:lnTo>
                    <a:pt x="272794" y="254231"/>
                  </a:lnTo>
                  <a:cubicBezTo>
                    <a:pt x="266571" y="247246"/>
                    <a:pt x="248791" y="247627"/>
                    <a:pt x="243965" y="256136"/>
                  </a:cubicBezTo>
                  <a:lnTo>
                    <a:pt x="239774" y="278742"/>
                  </a:lnTo>
                  <a:lnTo>
                    <a:pt x="199643" y="239245"/>
                  </a:lnTo>
                  <a:cubicBezTo>
                    <a:pt x="191007" y="244452"/>
                    <a:pt x="185165" y="251310"/>
                    <a:pt x="178053" y="258422"/>
                  </a:cubicBezTo>
                  <a:lnTo>
                    <a:pt x="85978" y="352147"/>
                  </a:lnTo>
                  <a:cubicBezTo>
                    <a:pt x="80263" y="357989"/>
                    <a:pt x="78993" y="366498"/>
                    <a:pt x="85089" y="370943"/>
                  </a:cubicBezTo>
                  <a:cubicBezTo>
                    <a:pt x="90804" y="375134"/>
                    <a:pt x="96773" y="373610"/>
                    <a:pt x="101980" y="368403"/>
                  </a:cubicBezTo>
                  <a:lnTo>
                    <a:pt x="198246" y="272900"/>
                  </a:lnTo>
                  <a:lnTo>
                    <a:pt x="268730" y="342241"/>
                  </a:lnTo>
                  <a:lnTo>
                    <a:pt x="300734" y="374118"/>
                  </a:lnTo>
                  <a:cubicBezTo>
                    <a:pt x="306068" y="372213"/>
                    <a:pt x="310640" y="369419"/>
                    <a:pt x="312799" y="366244"/>
                  </a:cubicBezTo>
                  <a:cubicBezTo>
                    <a:pt x="314450" y="363704"/>
                    <a:pt x="312545" y="356592"/>
                    <a:pt x="310005" y="354052"/>
                  </a:cubicBezTo>
                  <a:moveTo>
                    <a:pt x="453895" y="403836"/>
                  </a:moveTo>
                  <a:cubicBezTo>
                    <a:pt x="458467" y="392406"/>
                    <a:pt x="438655" y="391009"/>
                    <a:pt x="429257" y="372848"/>
                  </a:cubicBezTo>
                  <a:cubicBezTo>
                    <a:pt x="424685" y="363958"/>
                    <a:pt x="430781" y="353290"/>
                    <a:pt x="436369" y="346813"/>
                  </a:cubicBezTo>
                  <a:lnTo>
                    <a:pt x="453895" y="326113"/>
                  </a:lnTo>
                  <a:cubicBezTo>
                    <a:pt x="447418" y="313921"/>
                    <a:pt x="442338" y="304650"/>
                    <a:pt x="439417" y="291442"/>
                  </a:cubicBezTo>
                  <a:cubicBezTo>
                    <a:pt x="447037" y="281028"/>
                    <a:pt x="464816" y="295887"/>
                    <a:pt x="466213" y="291061"/>
                  </a:cubicBezTo>
                  <a:lnTo>
                    <a:pt x="468626" y="282679"/>
                  </a:lnTo>
                  <a:lnTo>
                    <a:pt x="384299" y="180699"/>
                  </a:lnTo>
                  <a:lnTo>
                    <a:pt x="298321" y="283441"/>
                  </a:lnTo>
                  <a:lnTo>
                    <a:pt x="299845" y="291188"/>
                  </a:lnTo>
                  <a:cubicBezTo>
                    <a:pt x="300988" y="296776"/>
                    <a:pt x="315593" y="281917"/>
                    <a:pt x="328547" y="288902"/>
                  </a:cubicBezTo>
                  <a:lnTo>
                    <a:pt x="312291" y="326621"/>
                  </a:lnTo>
                  <a:lnTo>
                    <a:pt x="329817" y="348718"/>
                  </a:lnTo>
                  <a:cubicBezTo>
                    <a:pt x="339976" y="361672"/>
                    <a:pt x="335912" y="377420"/>
                    <a:pt x="322832" y="386818"/>
                  </a:cubicBezTo>
                  <a:cubicBezTo>
                    <a:pt x="316482" y="391390"/>
                    <a:pt x="310386" y="396089"/>
                    <a:pt x="308481" y="403709"/>
                  </a:cubicBezTo>
                  <a:close/>
                  <a:moveTo>
                    <a:pt x="490089" y="676376"/>
                  </a:moveTo>
                  <a:cubicBezTo>
                    <a:pt x="354708" y="808455"/>
                    <a:pt x="142366" y="816456"/>
                    <a:pt x="0" y="693394"/>
                  </a:cubicBezTo>
                  <a:cubicBezTo>
                    <a:pt x="15748" y="581381"/>
                    <a:pt x="-26416" y="397232"/>
                    <a:pt x="40005" y="238864"/>
                  </a:cubicBezTo>
                  <a:cubicBezTo>
                    <a:pt x="78358" y="147298"/>
                    <a:pt x="146938" y="73003"/>
                    <a:pt x="237615" y="31856"/>
                  </a:cubicBezTo>
                  <a:cubicBezTo>
                    <a:pt x="361185" y="-24278"/>
                    <a:pt x="502408" y="-5101"/>
                    <a:pt x="607817" y="80496"/>
                  </a:cubicBezTo>
                  <a:cubicBezTo>
                    <a:pt x="790315" y="228704"/>
                    <a:pt x="805682" y="510007"/>
                    <a:pt x="635249" y="676376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466700" y="2323252"/>
            <a:ext cx="655120" cy="682057"/>
            <a:chOff x="0" y="0"/>
            <a:chExt cx="873493" cy="909409"/>
          </a:xfrm>
        </p:grpSpPr>
        <p:sp>
          <p:nvSpPr>
            <p:cNvPr id="7" name="Freeform 7"/>
            <p:cNvSpPr/>
            <p:nvPr/>
          </p:nvSpPr>
          <p:spPr>
            <a:xfrm>
              <a:off x="63489" y="63581"/>
              <a:ext cx="746487" cy="782292"/>
            </a:xfrm>
            <a:custGeom>
              <a:avLst/>
              <a:gdLst/>
              <a:ahLst/>
              <a:cxnLst/>
              <a:rect l="l" t="t" r="r" b="b"/>
              <a:pathLst>
                <a:path w="746487" h="782292">
                  <a:moveTo>
                    <a:pt x="470419" y="495726"/>
                  </a:moveTo>
                  <a:lnTo>
                    <a:pt x="491120" y="497631"/>
                  </a:lnTo>
                  <a:cubicBezTo>
                    <a:pt x="494422" y="497885"/>
                    <a:pt x="500772" y="493567"/>
                    <a:pt x="501788" y="490646"/>
                  </a:cubicBezTo>
                  <a:cubicBezTo>
                    <a:pt x="506487" y="476549"/>
                    <a:pt x="490612" y="458261"/>
                    <a:pt x="475880" y="455975"/>
                  </a:cubicBezTo>
                  <a:cubicBezTo>
                    <a:pt x="458481" y="453308"/>
                    <a:pt x="441971" y="463087"/>
                    <a:pt x="433970" y="477946"/>
                  </a:cubicBezTo>
                  <a:cubicBezTo>
                    <a:pt x="430795" y="483788"/>
                    <a:pt x="432192" y="496996"/>
                    <a:pt x="439177" y="496742"/>
                  </a:cubicBezTo>
                  <a:close/>
                  <a:moveTo>
                    <a:pt x="384821" y="622599"/>
                  </a:moveTo>
                  <a:cubicBezTo>
                    <a:pt x="386472" y="638728"/>
                    <a:pt x="399045" y="647872"/>
                    <a:pt x="413269" y="645840"/>
                  </a:cubicBezTo>
                  <a:cubicBezTo>
                    <a:pt x="426223" y="643935"/>
                    <a:pt x="434224" y="633140"/>
                    <a:pt x="434605" y="619043"/>
                  </a:cubicBezTo>
                  <a:lnTo>
                    <a:pt x="437018" y="529381"/>
                  </a:lnTo>
                  <a:cubicBezTo>
                    <a:pt x="414031" y="527730"/>
                    <a:pt x="399172" y="509315"/>
                    <a:pt x="402855" y="486455"/>
                  </a:cubicBezTo>
                  <a:cubicBezTo>
                    <a:pt x="409332" y="446450"/>
                    <a:pt x="436891" y="440989"/>
                    <a:pt x="436891" y="419526"/>
                  </a:cubicBezTo>
                  <a:lnTo>
                    <a:pt x="437018" y="379521"/>
                  </a:lnTo>
                  <a:cubicBezTo>
                    <a:pt x="458354" y="367583"/>
                    <a:pt x="459370" y="403524"/>
                    <a:pt x="462545" y="435020"/>
                  </a:cubicBezTo>
                  <a:cubicBezTo>
                    <a:pt x="463180" y="440862"/>
                    <a:pt x="479817" y="440862"/>
                    <a:pt x="481468" y="435528"/>
                  </a:cubicBezTo>
                  <a:cubicBezTo>
                    <a:pt x="485278" y="423463"/>
                    <a:pt x="490612" y="412668"/>
                    <a:pt x="504582" y="412795"/>
                  </a:cubicBezTo>
                  <a:lnTo>
                    <a:pt x="513345" y="443402"/>
                  </a:lnTo>
                  <a:cubicBezTo>
                    <a:pt x="532522" y="465500"/>
                    <a:pt x="541539" y="487725"/>
                    <a:pt x="526934" y="510966"/>
                  </a:cubicBezTo>
                  <a:cubicBezTo>
                    <a:pt x="521854" y="519094"/>
                    <a:pt x="510297" y="526333"/>
                    <a:pt x="497978" y="528746"/>
                  </a:cubicBezTo>
                  <a:cubicBezTo>
                    <a:pt x="495438" y="530397"/>
                    <a:pt x="493914" y="539414"/>
                    <a:pt x="495311" y="543224"/>
                  </a:cubicBezTo>
                  <a:cubicBezTo>
                    <a:pt x="496327" y="546018"/>
                    <a:pt x="499756" y="547923"/>
                    <a:pt x="505344" y="550971"/>
                  </a:cubicBezTo>
                  <a:lnTo>
                    <a:pt x="505344" y="623869"/>
                  </a:lnTo>
                  <a:cubicBezTo>
                    <a:pt x="505344" y="636823"/>
                    <a:pt x="513218" y="646094"/>
                    <a:pt x="525283" y="645586"/>
                  </a:cubicBezTo>
                  <a:cubicBezTo>
                    <a:pt x="536967" y="645205"/>
                    <a:pt x="543317" y="635807"/>
                    <a:pt x="543571" y="623742"/>
                  </a:cubicBezTo>
                  <a:lnTo>
                    <a:pt x="544841" y="556178"/>
                  </a:lnTo>
                  <a:cubicBezTo>
                    <a:pt x="544841" y="553511"/>
                    <a:pt x="548651" y="547288"/>
                    <a:pt x="550683" y="548558"/>
                  </a:cubicBezTo>
                  <a:lnTo>
                    <a:pt x="557668" y="553384"/>
                  </a:lnTo>
                  <a:lnTo>
                    <a:pt x="558938" y="628314"/>
                  </a:lnTo>
                  <a:cubicBezTo>
                    <a:pt x="559954" y="638982"/>
                    <a:pt x="568844" y="646094"/>
                    <a:pt x="578877" y="645459"/>
                  </a:cubicBezTo>
                  <a:cubicBezTo>
                    <a:pt x="586878" y="645078"/>
                    <a:pt x="596022" y="638220"/>
                    <a:pt x="596149" y="628187"/>
                  </a:cubicBezTo>
                  <a:lnTo>
                    <a:pt x="596530" y="549828"/>
                  </a:lnTo>
                  <a:cubicBezTo>
                    <a:pt x="601991" y="546399"/>
                    <a:pt x="607706" y="542843"/>
                    <a:pt x="609484" y="539160"/>
                  </a:cubicBezTo>
                  <a:cubicBezTo>
                    <a:pt x="611008" y="535858"/>
                    <a:pt x="609484" y="526968"/>
                    <a:pt x="608849" y="522904"/>
                  </a:cubicBezTo>
                  <a:lnTo>
                    <a:pt x="595514" y="444926"/>
                  </a:lnTo>
                  <a:cubicBezTo>
                    <a:pt x="595006" y="442005"/>
                    <a:pt x="598054" y="436036"/>
                    <a:pt x="600213" y="435528"/>
                  </a:cubicBezTo>
                  <a:cubicBezTo>
                    <a:pt x="602372" y="435020"/>
                    <a:pt x="605928" y="438703"/>
                    <a:pt x="606436" y="440989"/>
                  </a:cubicBezTo>
                  <a:lnTo>
                    <a:pt x="617231" y="495853"/>
                  </a:lnTo>
                  <a:cubicBezTo>
                    <a:pt x="618628" y="502838"/>
                    <a:pt x="630820" y="505251"/>
                    <a:pt x="636027" y="503473"/>
                  </a:cubicBezTo>
                  <a:cubicBezTo>
                    <a:pt x="641615" y="501568"/>
                    <a:pt x="649489" y="493567"/>
                    <a:pt x="647838" y="486074"/>
                  </a:cubicBezTo>
                  <a:lnTo>
                    <a:pt x="630693" y="407715"/>
                  </a:lnTo>
                  <a:cubicBezTo>
                    <a:pt x="624851" y="381172"/>
                    <a:pt x="601102" y="362630"/>
                    <a:pt x="573416" y="365678"/>
                  </a:cubicBezTo>
                  <a:cubicBezTo>
                    <a:pt x="561478" y="367075"/>
                    <a:pt x="548651" y="367964"/>
                    <a:pt x="537094" y="366186"/>
                  </a:cubicBezTo>
                  <a:cubicBezTo>
                    <a:pt x="518552" y="363519"/>
                    <a:pt x="503820" y="367329"/>
                    <a:pt x="487056" y="378124"/>
                  </a:cubicBezTo>
                  <a:lnTo>
                    <a:pt x="479182" y="344723"/>
                  </a:lnTo>
                  <a:cubicBezTo>
                    <a:pt x="476261" y="332023"/>
                    <a:pt x="471562" y="317672"/>
                    <a:pt x="463053" y="307512"/>
                  </a:cubicBezTo>
                  <a:cubicBezTo>
                    <a:pt x="447305" y="288716"/>
                    <a:pt x="421397" y="282366"/>
                    <a:pt x="398664" y="287319"/>
                  </a:cubicBezTo>
                  <a:cubicBezTo>
                    <a:pt x="385456" y="297479"/>
                    <a:pt x="369835" y="297352"/>
                    <a:pt x="356500" y="287827"/>
                  </a:cubicBezTo>
                  <a:cubicBezTo>
                    <a:pt x="324623" y="279191"/>
                    <a:pt x="291222" y="296082"/>
                    <a:pt x="280300" y="328213"/>
                  </a:cubicBezTo>
                  <a:cubicBezTo>
                    <a:pt x="273823" y="347009"/>
                    <a:pt x="269886" y="365297"/>
                    <a:pt x="264425" y="385744"/>
                  </a:cubicBezTo>
                  <a:cubicBezTo>
                    <a:pt x="236739" y="352470"/>
                    <a:pt x="211847" y="372028"/>
                    <a:pt x="180605" y="366440"/>
                  </a:cubicBezTo>
                  <a:cubicBezTo>
                    <a:pt x="154443" y="361741"/>
                    <a:pt x="127519" y="376346"/>
                    <a:pt x="119772" y="402762"/>
                  </a:cubicBezTo>
                  <a:cubicBezTo>
                    <a:pt x="111644" y="430448"/>
                    <a:pt x="106310" y="457372"/>
                    <a:pt x="100849" y="486074"/>
                  </a:cubicBezTo>
                  <a:cubicBezTo>
                    <a:pt x="99579" y="492678"/>
                    <a:pt x="107834" y="500806"/>
                    <a:pt x="112787" y="502838"/>
                  </a:cubicBezTo>
                  <a:cubicBezTo>
                    <a:pt x="117486" y="504870"/>
                    <a:pt x="129424" y="502711"/>
                    <a:pt x="131075" y="495345"/>
                  </a:cubicBezTo>
                  <a:lnTo>
                    <a:pt x="143140" y="438830"/>
                  </a:lnTo>
                  <a:cubicBezTo>
                    <a:pt x="143648" y="436417"/>
                    <a:pt x="150887" y="434639"/>
                    <a:pt x="151268" y="436544"/>
                  </a:cubicBezTo>
                  <a:lnTo>
                    <a:pt x="153046" y="444672"/>
                  </a:lnTo>
                  <a:cubicBezTo>
                    <a:pt x="149490" y="475914"/>
                    <a:pt x="146950" y="505505"/>
                    <a:pt x="145553" y="536620"/>
                  </a:cubicBezTo>
                  <a:cubicBezTo>
                    <a:pt x="146696" y="539795"/>
                    <a:pt x="148982" y="546272"/>
                    <a:pt x="148982" y="549701"/>
                  </a:cubicBezTo>
                  <a:lnTo>
                    <a:pt x="149490" y="625647"/>
                  </a:lnTo>
                  <a:cubicBezTo>
                    <a:pt x="149617" y="638474"/>
                    <a:pt x="160285" y="646221"/>
                    <a:pt x="171207" y="645332"/>
                  </a:cubicBezTo>
                  <a:cubicBezTo>
                    <a:pt x="182129" y="644443"/>
                    <a:pt x="188225" y="635172"/>
                    <a:pt x="188225" y="623615"/>
                  </a:cubicBezTo>
                  <a:lnTo>
                    <a:pt x="188606" y="550971"/>
                  </a:lnTo>
                  <a:cubicBezTo>
                    <a:pt x="188606" y="547669"/>
                    <a:pt x="191781" y="542843"/>
                    <a:pt x="194702" y="542208"/>
                  </a:cubicBezTo>
                  <a:cubicBezTo>
                    <a:pt x="197369" y="541573"/>
                    <a:pt x="202576" y="546145"/>
                    <a:pt x="202576" y="549066"/>
                  </a:cubicBezTo>
                  <a:lnTo>
                    <a:pt x="203211" y="625774"/>
                  </a:lnTo>
                  <a:cubicBezTo>
                    <a:pt x="203338" y="637966"/>
                    <a:pt x="211339" y="646221"/>
                    <a:pt x="222642" y="645459"/>
                  </a:cubicBezTo>
                  <a:cubicBezTo>
                    <a:pt x="231151" y="644824"/>
                    <a:pt x="241311" y="637839"/>
                    <a:pt x="241311" y="627044"/>
                  </a:cubicBezTo>
                  <a:lnTo>
                    <a:pt x="241311" y="545891"/>
                  </a:lnTo>
                  <a:lnTo>
                    <a:pt x="247915" y="533064"/>
                  </a:lnTo>
                  <a:lnTo>
                    <a:pt x="239533" y="430321"/>
                  </a:lnTo>
                  <a:cubicBezTo>
                    <a:pt x="240422" y="427273"/>
                    <a:pt x="243724" y="422320"/>
                    <a:pt x="246137" y="421685"/>
                  </a:cubicBezTo>
                  <a:cubicBezTo>
                    <a:pt x="248550" y="421050"/>
                    <a:pt x="252106" y="425876"/>
                    <a:pt x="252995" y="429178"/>
                  </a:cubicBezTo>
                  <a:lnTo>
                    <a:pt x="267473" y="484042"/>
                  </a:lnTo>
                  <a:cubicBezTo>
                    <a:pt x="267981" y="486201"/>
                    <a:pt x="271918" y="489503"/>
                    <a:pt x="273823" y="489630"/>
                  </a:cubicBezTo>
                  <a:cubicBezTo>
                    <a:pt x="282840" y="490138"/>
                    <a:pt x="290333" y="470072"/>
                    <a:pt x="288428" y="456864"/>
                  </a:cubicBezTo>
                  <a:cubicBezTo>
                    <a:pt x="286396" y="442132"/>
                    <a:pt x="287666" y="430575"/>
                    <a:pt x="291730" y="416859"/>
                  </a:cubicBezTo>
                  <a:lnTo>
                    <a:pt x="300747" y="386506"/>
                  </a:lnTo>
                  <a:cubicBezTo>
                    <a:pt x="301509" y="383839"/>
                    <a:pt x="306081" y="380283"/>
                    <a:pt x="308621" y="380283"/>
                  </a:cubicBezTo>
                  <a:cubicBezTo>
                    <a:pt x="311161" y="380283"/>
                    <a:pt x="315352" y="385744"/>
                    <a:pt x="315098" y="388792"/>
                  </a:cubicBezTo>
                  <a:lnTo>
                    <a:pt x="310145" y="439846"/>
                  </a:lnTo>
                  <a:cubicBezTo>
                    <a:pt x="308367" y="458007"/>
                    <a:pt x="305827" y="476803"/>
                    <a:pt x="305446" y="494710"/>
                  </a:cubicBezTo>
                  <a:lnTo>
                    <a:pt x="316622" y="503854"/>
                  </a:lnTo>
                  <a:lnTo>
                    <a:pt x="317003" y="625774"/>
                  </a:lnTo>
                  <a:cubicBezTo>
                    <a:pt x="317003" y="638474"/>
                    <a:pt x="331862" y="645459"/>
                    <a:pt x="341260" y="645586"/>
                  </a:cubicBezTo>
                  <a:cubicBezTo>
                    <a:pt x="351674" y="645586"/>
                    <a:pt x="365136" y="638474"/>
                    <a:pt x="365390" y="625901"/>
                  </a:cubicBezTo>
                  <a:lnTo>
                    <a:pt x="366914" y="557194"/>
                  </a:lnTo>
                  <a:lnTo>
                    <a:pt x="368184" y="513760"/>
                  </a:lnTo>
                  <a:cubicBezTo>
                    <a:pt x="368311" y="509823"/>
                    <a:pt x="371105" y="504108"/>
                    <a:pt x="374534" y="503473"/>
                  </a:cubicBezTo>
                  <a:cubicBezTo>
                    <a:pt x="377201" y="502965"/>
                    <a:pt x="381773" y="505251"/>
                    <a:pt x="384313" y="507537"/>
                  </a:cubicBezTo>
                  <a:close/>
                  <a:moveTo>
                    <a:pt x="601229" y="303194"/>
                  </a:moveTo>
                  <a:cubicBezTo>
                    <a:pt x="601229" y="276524"/>
                    <a:pt x="579639" y="255061"/>
                    <a:pt x="553096" y="255061"/>
                  </a:cubicBezTo>
                  <a:cubicBezTo>
                    <a:pt x="526553" y="255061"/>
                    <a:pt x="504836" y="276651"/>
                    <a:pt x="504836" y="303194"/>
                  </a:cubicBezTo>
                  <a:cubicBezTo>
                    <a:pt x="504836" y="329737"/>
                    <a:pt x="526426" y="351327"/>
                    <a:pt x="553096" y="351327"/>
                  </a:cubicBezTo>
                  <a:cubicBezTo>
                    <a:pt x="579766" y="351327"/>
                    <a:pt x="601229" y="329737"/>
                    <a:pt x="601229" y="303194"/>
                  </a:cubicBezTo>
                  <a:moveTo>
                    <a:pt x="244486" y="303321"/>
                  </a:moveTo>
                  <a:cubicBezTo>
                    <a:pt x="244486" y="276778"/>
                    <a:pt x="222896" y="255315"/>
                    <a:pt x="196353" y="255315"/>
                  </a:cubicBezTo>
                  <a:cubicBezTo>
                    <a:pt x="169810" y="255315"/>
                    <a:pt x="148347" y="276778"/>
                    <a:pt x="148347" y="303321"/>
                  </a:cubicBezTo>
                  <a:cubicBezTo>
                    <a:pt x="148347" y="329864"/>
                    <a:pt x="169810" y="351327"/>
                    <a:pt x="196353" y="351327"/>
                  </a:cubicBezTo>
                  <a:cubicBezTo>
                    <a:pt x="222896" y="351327"/>
                    <a:pt x="244486" y="329864"/>
                    <a:pt x="244486" y="303321"/>
                  </a:cubicBezTo>
                  <a:moveTo>
                    <a:pt x="438415" y="207056"/>
                  </a:moveTo>
                  <a:cubicBezTo>
                    <a:pt x="438415" y="172893"/>
                    <a:pt x="410729" y="145334"/>
                    <a:pt x="376693" y="145334"/>
                  </a:cubicBezTo>
                  <a:cubicBezTo>
                    <a:pt x="342657" y="145334"/>
                    <a:pt x="314971" y="173020"/>
                    <a:pt x="314971" y="207056"/>
                  </a:cubicBezTo>
                  <a:cubicBezTo>
                    <a:pt x="314971" y="241091"/>
                    <a:pt x="342657" y="268777"/>
                    <a:pt x="376693" y="268777"/>
                  </a:cubicBezTo>
                  <a:cubicBezTo>
                    <a:pt x="410729" y="268777"/>
                    <a:pt x="438415" y="241091"/>
                    <a:pt x="438415" y="207056"/>
                  </a:cubicBezTo>
                  <a:moveTo>
                    <a:pt x="485659" y="763315"/>
                  </a:moveTo>
                  <a:cubicBezTo>
                    <a:pt x="368438" y="804208"/>
                    <a:pt x="241946" y="777030"/>
                    <a:pt x="147458" y="700831"/>
                  </a:cubicBezTo>
                  <a:cubicBezTo>
                    <a:pt x="5091" y="586023"/>
                    <a:pt x="-39613" y="389046"/>
                    <a:pt x="37222" y="222677"/>
                  </a:cubicBezTo>
                  <a:cubicBezTo>
                    <a:pt x="74052" y="143048"/>
                    <a:pt x="135520" y="77389"/>
                    <a:pt x="214641" y="37892"/>
                  </a:cubicBezTo>
                  <a:cubicBezTo>
                    <a:pt x="339101" y="-24465"/>
                    <a:pt x="487183" y="-8844"/>
                    <a:pt x="596276" y="77262"/>
                  </a:cubicBezTo>
                  <a:cubicBezTo>
                    <a:pt x="702956" y="161590"/>
                    <a:pt x="757947" y="294685"/>
                    <a:pt x="744485" y="430321"/>
                  </a:cubicBezTo>
                  <a:cubicBezTo>
                    <a:pt x="729499" y="581197"/>
                    <a:pt x="630566" y="712769"/>
                    <a:pt x="485659" y="763442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519985" y="531692"/>
              <a:ext cx="25988" cy="23679"/>
            </a:xfrm>
            <a:custGeom>
              <a:avLst/>
              <a:gdLst/>
              <a:ahLst/>
              <a:cxnLst/>
              <a:rect l="l" t="t" r="r" b="b"/>
              <a:pathLst>
                <a:path w="25988" h="23679">
                  <a:moveTo>
                    <a:pt x="25988" y="1580"/>
                  </a:moveTo>
                  <a:lnTo>
                    <a:pt x="13161" y="23678"/>
                  </a:lnTo>
                  <a:lnTo>
                    <a:pt x="2874" y="8565"/>
                  </a:lnTo>
                  <a:lnTo>
                    <a:pt x="80" y="3739"/>
                  </a:lnTo>
                  <a:cubicBezTo>
                    <a:pt x="-555" y="2596"/>
                    <a:pt x="2747" y="-452"/>
                    <a:pt x="4017" y="56"/>
                  </a:cubicBezTo>
                  <a:cubicBezTo>
                    <a:pt x="5287" y="564"/>
                    <a:pt x="7319" y="1961"/>
                    <a:pt x="8208" y="2977"/>
                  </a:cubicBezTo>
                  <a:lnTo>
                    <a:pt x="11129" y="6660"/>
                  </a:lnTo>
                  <a:cubicBezTo>
                    <a:pt x="13034" y="8946"/>
                    <a:pt x="17860" y="-2357"/>
                    <a:pt x="25988" y="1580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4738383" y="2733932"/>
            <a:ext cx="4567276" cy="3457442"/>
            <a:chOff x="0" y="0"/>
            <a:chExt cx="6089701" cy="4609922"/>
          </a:xfrm>
        </p:grpSpPr>
        <p:sp>
          <p:nvSpPr>
            <p:cNvPr id="10" name="Freeform 10"/>
            <p:cNvSpPr/>
            <p:nvPr/>
          </p:nvSpPr>
          <p:spPr>
            <a:xfrm>
              <a:off x="77343" y="77343"/>
              <a:ext cx="5934964" cy="4455287"/>
            </a:xfrm>
            <a:custGeom>
              <a:avLst/>
              <a:gdLst/>
              <a:ahLst/>
              <a:cxnLst/>
              <a:rect l="l" t="t" r="r" b="b"/>
              <a:pathLst>
                <a:path w="5934964" h="4455287">
                  <a:moveTo>
                    <a:pt x="5760212" y="4455287"/>
                  </a:moveTo>
                  <a:lnTo>
                    <a:pt x="174752" y="4455287"/>
                  </a:lnTo>
                  <a:cubicBezTo>
                    <a:pt x="78232" y="4455287"/>
                    <a:pt x="0" y="4377055"/>
                    <a:pt x="0" y="4280535"/>
                  </a:cubicBezTo>
                  <a:lnTo>
                    <a:pt x="0" y="174879"/>
                  </a:lnTo>
                  <a:cubicBezTo>
                    <a:pt x="0" y="78359"/>
                    <a:pt x="78232" y="0"/>
                    <a:pt x="174752" y="0"/>
                  </a:cubicBezTo>
                  <a:lnTo>
                    <a:pt x="5760212" y="0"/>
                  </a:lnTo>
                  <a:cubicBezTo>
                    <a:pt x="5856732" y="0"/>
                    <a:pt x="5934964" y="78232"/>
                    <a:pt x="5934964" y="174879"/>
                  </a:cubicBezTo>
                  <a:lnTo>
                    <a:pt x="5934964" y="4280408"/>
                  </a:lnTo>
                  <a:cubicBezTo>
                    <a:pt x="5934964" y="4376928"/>
                    <a:pt x="5856732" y="4455160"/>
                    <a:pt x="5760212" y="4455160"/>
                  </a:cubicBezTo>
                </a:path>
              </a:pathLst>
            </a:custGeom>
            <a:solidFill>
              <a:srgbClr val="FAF0D5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63500" y="63500"/>
              <a:ext cx="5962650" cy="4482973"/>
            </a:xfrm>
            <a:custGeom>
              <a:avLst/>
              <a:gdLst/>
              <a:ahLst/>
              <a:cxnLst/>
              <a:rect l="l" t="t" r="r" b="b"/>
              <a:pathLst>
                <a:path w="5962650" h="4482973">
                  <a:moveTo>
                    <a:pt x="5774055" y="4482973"/>
                  </a:moveTo>
                  <a:lnTo>
                    <a:pt x="188595" y="4482973"/>
                  </a:lnTo>
                  <a:lnTo>
                    <a:pt x="188595" y="4469130"/>
                  </a:lnTo>
                  <a:lnTo>
                    <a:pt x="188595" y="4482973"/>
                  </a:lnTo>
                  <a:cubicBezTo>
                    <a:pt x="84455" y="4482973"/>
                    <a:pt x="0" y="4398518"/>
                    <a:pt x="0" y="4294378"/>
                  </a:cubicBezTo>
                  <a:lnTo>
                    <a:pt x="13843" y="4294378"/>
                  </a:lnTo>
                  <a:lnTo>
                    <a:pt x="0" y="4294378"/>
                  </a:lnTo>
                  <a:lnTo>
                    <a:pt x="0" y="188722"/>
                  </a:lnTo>
                  <a:lnTo>
                    <a:pt x="13843" y="188722"/>
                  </a:lnTo>
                  <a:lnTo>
                    <a:pt x="0" y="188722"/>
                  </a:lnTo>
                  <a:cubicBezTo>
                    <a:pt x="0" y="84455"/>
                    <a:pt x="84455" y="0"/>
                    <a:pt x="188595" y="0"/>
                  </a:cubicBezTo>
                  <a:lnTo>
                    <a:pt x="188595" y="13843"/>
                  </a:lnTo>
                  <a:lnTo>
                    <a:pt x="188595" y="0"/>
                  </a:lnTo>
                  <a:lnTo>
                    <a:pt x="5774055" y="0"/>
                  </a:lnTo>
                  <a:lnTo>
                    <a:pt x="5774055" y="13843"/>
                  </a:lnTo>
                  <a:lnTo>
                    <a:pt x="5774055" y="0"/>
                  </a:lnTo>
                  <a:cubicBezTo>
                    <a:pt x="5878195" y="0"/>
                    <a:pt x="5962650" y="84455"/>
                    <a:pt x="5962650" y="188722"/>
                  </a:cubicBezTo>
                  <a:lnTo>
                    <a:pt x="5948807" y="188722"/>
                  </a:lnTo>
                  <a:lnTo>
                    <a:pt x="5962650" y="188722"/>
                  </a:lnTo>
                  <a:lnTo>
                    <a:pt x="5962650" y="4294251"/>
                  </a:lnTo>
                  <a:lnTo>
                    <a:pt x="5948807" y="4294251"/>
                  </a:lnTo>
                  <a:lnTo>
                    <a:pt x="5962650" y="4294251"/>
                  </a:lnTo>
                  <a:cubicBezTo>
                    <a:pt x="5962650" y="4398391"/>
                    <a:pt x="5878195" y="4482846"/>
                    <a:pt x="5774055" y="4482846"/>
                  </a:cubicBezTo>
                  <a:lnTo>
                    <a:pt x="5774055" y="4469130"/>
                  </a:lnTo>
                  <a:lnTo>
                    <a:pt x="5774055" y="4482973"/>
                  </a:lnTo>
                  <a:moveTo>
                    <a:pt x="5774055" y="4455287"/>
                  </a:moveTo>
                  <a:cubicBezTo>
                    <a:pt x="5862955" y="4455287"/>
                    <a:pt x="5934964" y="4383278"/>
                    <a:pt x="5934964" y="4294378"/>
                  </a:cubicBezTo>
                  <a:lnTo>
                    <a:pt x="5934964" y="188722"/>
                  </a:lnTo>
                  <a:cubicBezTo>
                    <a:pt x="5934964" y="99822"/>
                    <a:pt x="5862955" y="27686"/>
                    <a:pt x="5774055" y="27686"/>
                  </a:cubicBezTo>
                  <a:lnTo>
                    <a:pt x="188595" y="27686"/>
                  </a:lnTo>
                  <a:cubicBezTo>
                    <a:pt x="99695" y="27686"/>
                    <a:pt x="27686" y="99695"/>
                    <a:pt x="27686" y="188722"/>
                  </a:cubicBezTo>
                  <a:lnTo>
                    <a:pt x="27686" y="4294251"/>
                  </a:lnTo>
                  <a:cubicBezTo>
                    <a:pt x="27686" y="4383151"/>
                    <a:pt x="99695" y="4455160"/>
                    <a:pt x="188595" y="4455160"/>
                  </a:cubicBezTo>
                  <a:lnTo>
                    <a:pt x="5774055" y="4455160"/>
                  </a:lnTo>
                  <a:close/>
                </a:path>
              </a:pathLst>
            </a:custGeom>
            <a:solidFill>
              <a:srgbClr val="E4B473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4513993" y="489547"/>
            <a:ext cx="7766685" cy="2192131"/>
          </a:xfrm>
          <a:custGeom>
            <a:avLst/>
            <a:gdLst/>
            <a:ahLst/>
            <a:cxnLst/>
            <a:rect l="l" t="t" r="r" b="b"/>
            <a:pathLst>
              <a:path w="7766685" h="2192131">
                <a:moveTo>
                  <a:pt x="0" y="0"/>
                </a:moveTo>
                <a:lnTo>
                  <a:pt x="7766685" y="0"/>
                </a:lnTo>
                <a:lnTo>
                  <a:pt x="7766685" y="2192131"/>
                </a:lnTo>
                <a:lnTo>
                  <a:pt x="0" y="21921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465659" y="2734837"/>
            <a:ext cx="3824164" cy="3455632"/>
            <a:chOff x="0" y="0"/>
            <a:chExt cx="5098885" cy="4607509"/>
          </a:xfrm>
        </p:grpSpPr>
        <p:sp>
          <p:nvSpPr>
            <p:cNvPr id="14" name="Freeform 14"/>
            <p:cNvSpPr/>
            <p:nvPr/>
          </p:nvSpPr>
          <p:spPr>
            <a:xfrm>
              <a:off x="76200" y="76200"/>
              <a:ext cx="4946649" cy="4455160"/>
            </a:xfrm>
            <a:custGeom>
              <a:avLst/>
              <a:gdLst/>
              <a:ahLst/>
              <a:cxnLst/>
              <a:rect l="l" t="t" r="r" b="b"/>
              <a:pathLst>
                <a:path w="4946649" h="4455160">
                  <a:moveTo>
                    <a:pt x="4787010" y="4455160"/>
                  </a:moveTo>
                  <a:lnTo>
                    <a:pt x="159512" y="4455160"/>
                  </a:lnTo>
                  <a:cubicBezTo>
                    <a:pt x="71374" y="4455160"/>
                    <a:pt x="0" y="4383659"/>
                    <a:pt x="0" y="4295521"/>
                  </a:cubicBezTo>
                  <a:lnTo>
                    <a:pt x="0" y="159512"/>
                  </a:lnTo>
                  <a:cubicBezTo>
                    <a:pt x="0" y="71374"/>
                    <a:pt x="71374" y="0"/>
                    <a:pt x="159512" y="0"/>
                  </a:cubicBezTo>
                  <a:lnTo>
                    <a:pt x="4787010" y="0"/>
                  </a:lnTo>
                  <a:cubicBezTo>
                    <a:pt x="4875148" y="0"/>
                    <a:pt x="4946649" y="71501"/>
                    <a:pt x="4946649" y="159639"/>
                  </a:cubicBezTo>
                  <a:lnTo>
                    <a:pt x="4946649" y="4295521"/>
                  </a:lnTo>
                  <a:cubicBezTo>
                    <a:pt x="4946649" y="4383659"/>
                    <a:pt x="4875148" y="4455160"/>
                    <a:pt x="4787010" y="4455160"/>
                  </a:cubicBezTo>
                </a:path>
              </a:pathLst>
            </a:custGeom>
            <a:solidFill>
              <a:srgbClr val="FAF0D5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63500" y="63500"/>
              <a:ext cx="4971922" cy="4480560"/>
            </a:xfrm>
            <a:custGeom>
              <a:avLst/>
              <a:gdLst/>
              <a:ahLst/>
              <a:cxnLst/>
              <a:rect l="l" t="t" r="r" b="b"/>
              <a:pathLst>
                <a:path w="4971922" h="4480560">
                  <a:moveTo>
                    <a:pt x="4799710" y="4480560"/>
                  </a:moveTo>
                  <a:lnTo>
                    <a:pt x="172212" y="4480560"/>
                  </a:lnTo>
                  <a:lnTo>
                    <a:pt x="172212" y="4467860"/>
                  </a:lnTo>
                  <a:lnTo>
                    <a:pt x="172212" y="4480560"/>
                  </a:lnTo>
                  <a:cubicBezTo>
                    <a:pt x="77089" y="4480560"/>
                    <a:pt x="0" y="4403344"/>
                    <a:pt x="0" y="4308221"/>
                  </a:cubicBezTo>
                  <a:lnTo>
                    <a:pt x="12700" y="4308221"/>
                  </a:lnTo>
                  <a:lnTo>
                    <a:pt x="0" y="4308221"/>
                  </a:lnTo>
                  <a:lnTo>
                    <a:pt x="0" y="172212"/>
                  </a:lnTo>
                  <a:lnTo>
                    <a:pt x="12700" y="172212"/>
                  </a:lnTo>
                  <a:lnTo>
                    <a:pt x="0" y="172212"/>
                  </a:lnTo>
                  <a:cubicBezTo>
                    <a:pt x="0" y="77089"/>
                    <a:pt x="77089" y="0"/>
                    <a:pt x="172212" y="0"/>
                  </a:cubicBezTo>
                  <a:lnTo>
                    <a:pt x="172212" y="12700"/>
                  </a:lnTo>
                  <a:lnTo>
                    <a:pt x="172212" y="0"/>
                  </a:lnTo>
                  <a:lnTo>
                    <a:pt x="4799710" y="0"/>
                  </a:lnTo>
                  <a:lnTo>
                    <a:pt x="4799710" y="12700"/>
                  </a:lnTo>
                  <a:lnTo>
                    <a:pt x="4799710" y="0"/>
                  </a:lnTo>
                  <a:cubicBezTo>
                    <a:pt x="4894833" y="0"/>
                    <a:pt x="4971922" y="77089"/>
                    <a:pt x="4971922" y="172212"/>
                  </a:cubicBezTo>
                  <a:lnTo>
                    <a:pt x="4959222" y="172212"/>
                  </a:lnTo>
                  <a:lnTo>
                    <a:pt x="4971922" y="172212"/>
                  </a:lnTo>
                  <a:lnTo>
                    <a:pt x="4971922" y="4308221"/>
                  </a:lnTo>
                  <a:lnTo>
                    <a:pt x="4959222" y="4308221"/>
                  </a:lnTo>
                  <a:lnTo>
                    <a:pt x="4971922" y="4308221"/>
                  </a:lnTo>
                  <a:cubicBezTo>
                    <a:pt x="4971922" y="4403344"/>
                    <a:pt x="4894833" y="4480433"/>
                    <a:pt x="4799710" y="4480433"/>
                  </a:cubicBezTo>
                  <a:lnTo>
                    <a:pt x="4799710" y="4467733"/>
                  </a:lnTo>
                  <a:lnTo>
                    <a:pt x="4799710" y="4480433"/>
                  </a:lnTo>
                  <a:moveTo>
                    <a:pt x="4799710" y="4455160"/>
                  </a:moveTo>
                  <a:cubicBezTo>
                    <a:pt x="4880863" y="4455160"/>
                    <a:pt x="4946649" y="4389374"/>
                    <a:pt x="4946649" y="4308221"/>
                  </a:cubicBezTo>
                  <a:lnTo>
                    <a:pt x="4946649" y="172212"/>
                  </a:lnTo>
                  <a:cubicBezTo>
                    <a:pt x="4946649" y="91059"/>
                    <a:pt x="4880863" y="25273"/>
                    <a:pt x="4799710" y="25273"/>
                  </a:cubicBezTo>
                  <a:lnTo>
                    <a:pt x="172212" y="25273"/>
                  </a:lnTo>
                  <a:cubicBezTo>
                    <a:pt x="91059" y="25273"/>
                    <a:pt x="25273" y="91059"/>
                    <a:pt x="25273" y="172212"/>
                  </a:cubicBezTo>
                  <a:lnTo>
                    <a:pt x="25273" y="4308221"/>
                  </a:lnTo>
                  <a:cubicBezTo>
                    <a:pt x="25273" y="4389374"/>
                    <a:pt x="91059" y="4455160"/>
                    <a:pt x="172212" y="4455160"/>
                  </a:cubicBezTo>
                  <a:lnTo>
                    <a:pt x="4799710" y="4455160"/>
                  </a:lnTo>
                  <a:close/>
                </a:path>
              </a:pathLst>
            </a:custGeom>
            <a:solidFill>
              <a:srgbClr val="E4B473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945913" y="825160"/>
            <a:ext cx="934355" cy="840410"/>
            <a:chOff x="0" y="0"/>
            <a:chExt cx="1245806" cy="11205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-47625" y="6315847"/>
            <a:ext cx="18383250" cy="3541976"/>
            <a:chOff x="0" y="0"/>
            <a:chExt cx="24511000" cy="4722635"/>
          </a:xfrm>
        </p:grpSpPr>
        <p:sp>
          <p:nvSpPr>
            <p:cNvPr id="19" name="Freeform 19"/>
            <p:cNvSpPr/>
            <p:nvPr/>
          </p:nvSpPr>
          <p:spPr>
            <a:xfrm>
              <a:off x="63500" y="3579242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0" y="1079881"/>
                  </a:moveTo>
                  <a:lnTo>
                    <a:pt x="24384000" y="1079881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2031175" y="3724513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1"/>
                  </a:moveTo>
                  <a:cubicBezTo>
                    <a:pt x="228770" y="194708"/>
                    <a:pt x="229151" y="194454"/>
                    <a:pt x="230422" y="194200"/>
                  </a:cubicBezTo>
                  <a:lnTo>
                    <a:pt x="231691" y="193946"/>
                  </a:lnTo>
                  <a:lnTo>
                    <a:pt x="234358" y="197756"/>
                  </a:lnTo>
                  <a:cubicBezTo>
                    <a:pt x="234866" y="160926"/>
                    <a:pt x="223944" y="125620"/>
                    <a:pt x="198799" y="98315"/>
                  </a:cubicBezTo>
                  <a:cubicBezTo>
                    <a:pt x="161079" y="57421"/>
                    <a:pt x="106724" y="46245"/>
                    <a:pt x="55035" y="41800"/>
                  </a:cubicBezTo>
                  <a:cubicBezTo>
                    <a:pt x="39922" y="39641"/>
                    <a:pt x="24936" y="35704"/>
                    <a:pt x="11219" y="29227"/>
                  </a:cubicBezTo>
                  <a:cubicBezTo>
                    <a:pt x="9695" y="27576"/>
                    <a:pt x="9695" y="27703"/>
                    <a:pt x="10965" y="29608"/>
                  </a:cubicBezTo>
                  <a:cubicBezTo>
                    <a:pt x="19982" y="64025"/>
                    <a:pt x="30142" y="97426"/>
                    <a:pt x="41445" y="129938"/>
                  </a:cubicBezTo>
                  <a:cubicBezTo>
                    <a:pt x="56812" y="171086"/>
                    <a:pt x="85387" y="206138"/>
                    <a:pt x="125519" y="224807"/>
                  </a:cubicBezTo>
                  <a:cubicBezTo>
                    <a:pt x="160572" y="241063"/>
                    <a:pt x="196004" y="240809"/>
                    <a:pt x="233597" y="234713"/>
                  </a:cubicBezTo>
                  <a:cubicBezTo>
                    <a:pt x="237406" y="234967"/>
                    <a:pt x="240327" y="236364"/>
                    <a:pt x="242360" y="239031"/>
                  </a:cubicBezTo>
                  <a:cubicBezTo>
                    <a:pt x="242994" y="238015"/>
                    <a:pt x="244137" y="239666"/>
                    <a:pt x="244011" y="240555"/>
                  </a:cubicBezTo>
                  <a:cubicBezTo>
                    <a:pt x="245026" y="240936"/>
                    <a:pt x="246169" y="242841"/>
                    <a:pt x="245153" y="243476"/>
                  </a:cubicBezTo>
                  <a:cubicBezTo>
                    <a:pt x="245153" y="244746"/>
                    <a:pt x="245535" y="246143"/>
                    <a:pt x="246297" y="247667"/>
                  </a:cubicBezTo>
                  <a:lnTo>
                    <a:pt x="246297" y="284243"/>
                  </a:lnTo>
                  <a:cubicBezTo>
                    <a:pt x="248074" y="284751"/>
                    <a:pt x="249979" y="284751"/>
                    <a:pt x="252138" y="284497"/>
                  </a:cubicBezTo>
                  <a:lnTo>
                    <a:pt x="252265" y="250461"/>
                  </a:lnTo>
                  <a:cubicBezTo>
                    <a:pt x="253408" y="240936"/>
                    <a:pt x="259758" y="237126"/>
                    <a:pt x="269156" y="238142"/>
                  </a:cubicBezTo>
                  <a:cubicBezTo>
                    <a:pt x="314241" y="250080"/>
                    <a:pt x="358311" y="248302"/>
                    <a:pt x="398697" y="223410"/>
                  </a:cubicBezTo>
                  <a:cubicBezTo>
                    <a:pt x="449242" y="192295"/>
                    <a:pt x="474897" y="137939"/>
                    <a:pt x="489882" y="82313"/>
                  </a:cubicBezTo>
                  <a:cubicBezTo>
                    <a:pt x="496867" y="59072"/>
                    <a:pt x="503344" y="35831"/>
                    <a:pt x="509313" y="12717"/>
                  </a:cubicBezTo>
                  <a:cubicBezTo>
                    <a:pt x="479976" y="27322"/>
                    <a:pt x="446322" y="33545"/>
                    <a:pt x="412920" y="36720"/>
                  </a:cubicBezTo>
                  <a:cubicBezTo>
                    <a:pt x="366312" y="43578"/>
                    <a:pt x="321607" y="59961"/>
                    <a:pt x="291762" y="98061"/>
                  </a:cubicBezTo>
                  <a:cubicBezTo>
                    <a:pt x="270173" y="125620"/>
                    <a:pt x="261410" y="159529"/>
                    <a:pt x="262425" y="194327"/>
                  </a:cubicBezTo>
                  <a:lnTo>
                    <a:pt x="261537" y="197883"/>
                  </a:lnTo>
                  <a:cubicBezTo>
                    <a:pt x="262552" y="197883"/>
                    <a:pt x="262806" y="198645"/>
                    <a:pt x="262425" y="200296"/>
                  </a:cubicBezTo>
                  <a:lnTo>
                    <a:pt x="254805" y="215663"/>
                  </a:lnTo>
                  <a:cubicBezTo>
                    <a:pt x="253916" y="215663"/>
                    <a:pt x="253154" y="215028"/>
                    <a:pt x="253154" y="214393"/>
                  </a:cubicBezTo>
                  <a:cubicBezTo>
                    <a:pt x="252519" y="199661"/>
                    <a:pt x="252012" y="185564"/>
                    <a:pt x="253281" y="170832"/>
                  </a:cubicBezTo>
                  <a:cubicBezTo>
                    <a:pt x="255567" y="143273"/>
                    <a:pt x="264838" y="117238"/>
                    <a:pt x="281349" y="95140"/>
                  </a:cubicBezTo>
                  <a:cubicBezTo>
                    <a:pt x="308399" y="58691"/>
                    <a:pt x="349674" y="38371"/>
                    <a:pt x="393616" y="29735"/>
                  </a:cubicBezTo>
                  <a:lnTo>
                    <a:pt x="435145" y="23639"/>
                  </a:lnTo>
                  <a:cubicBezTo>
                    <a:pt x="461942" y="20591"/>
                    <a:pt x="487469" y="12971"/>
                    <a:pt x="511218" y="652"/>
                  </a:cubicBezTo>
                  <a:cubicBezTo>
                    <a:pt x="513631" y="-618"/>
                    <a:pt x="516299" y="144"/>
                    <a:pt x="518076" y="1414"/>
                  </a:cubicBezTo>
                  <a:cubicBezTo>
                    <a:pt x="520108" y="2938"/>
                    <a:pt x="520870" y="5351"/>
                    <a:pt x="520489" y="8018"/>
                  </a:cubicBezTo>
                  <a:cubicBezTo>
                    <a:pt x="519600" y="15130"/>
                    <a:pt x="517823" y="21734"/>
                    <a:pt x="515917" y="28719"/>
                  </a:cubicBezTo>
                  <a:lnTo>
                    <a:pt x="500804" y="81170"/>
                  </a:lnTo>
                  <a:cubicBezTo>
                    <a:pt x="495216" y="100474"/>
                    <a:pt x="489628" y="119143"/>
                    <a:pt x="481627" y="137558"/>
                  </a:cubicBezTo>
                  <a:cubicBezTo>
                    <a:pt x="466768" y="171721"/>
                    <a:pt x="445432" y="202074"/>
                    <a:pt x="415461" y="224426"/>
                  </a:cubicBezTo>
                  <a:cubicBezTo>
                    <a:pt x="381298" y="249826"/>
                    <a:pt x="339006" y="260240"/>
                    <a:pt x="296842" y="253890"/>
                  </a:cubicBezTo>
                  <a:lnTo>
                    <a:pt x="267124" y="247921"/>
                  </a:lnTo>
                  <a:cubicBezTo>
                    <a:pt x="265219" y="247540"/>
                    <a:pt x="262425" y="248302"/>
                    <a:pt x="262425" y="250461"/>
                  </a:cubicBezTo>
                  <a:lnTo>
                    <a:pt x="262172" y="287545"/>
                  </a:lnTo>
                  <a:cubicBezTo>
                    <a:pt x="262172" y="291736"/>
                    <a:pt x="257853" y="294657"/>
                    <a:pt x="254043" y="294784"/>
                  </a:cubicBezTo>
                  <a:lnTo>
                    <a:pt x="245280" y="294784"/>
                  </a:lnTo>
                  <a:cubicBezTo>
                    <a:pt x="241216" y="294784"/>
                    <a:pt x="236644" y="291736"/>
                    <a:pt x="236644" y="287291"/>
                  </a:cubicBezTo>
                  <a:lnTo>
                    <a:pt x="236390" y="247794"/>
                  </a:lnTo>
                  <a:cubicBezTo>
                    <a:pt x="236390" y="245762"/>
                    <a:pt x="234612" y="244619"/>
                    <a:pt x="232707" y="244873"/>
                  </a:cubicBezTo>
                  <a:cubicBezTo>
                    <a:pt x="205656" y="249318"/>
                    <a:pt x="179875" y="251223"/>
                    <a:pt x="152951" y="244873"/>
                  </a:cubicBezTo>
                  <a:cubicBezTo>
                    <a:pt x="111423" y="235221"/>
                    <a:pt x="75736" y="209567"/>
                    <a:pt x="52622" y="173753"/>
                  </a:cubicBezTo>
                  <a:cubicBezTo>
                    <a:pt x="45128" y="162196"/>
                    <a:pt x="39032" y="150258"/>
                    <a:pt x="33825" y="137558"/>
                  </a:cubicBezTo>
                  <a:cubicBezTo>
                    <a:pt x="29380" y="126890"/>
                    <a:pt x="25698" y="116476"/>
                    <a:pt x="22395" y="105300"/>
                  </a:cubicBezTo>
                  <a:lnTo>
                    <a:pt x="5124" y="46372"/>
                  </a:lnTo>
                  <a:cubicBezTo>
                    <a:pt x="2964" y="39133"/>
                    <a:pt x="1440" y="32275"/>
                    <a:pt x="170" y="25036"/>
                  </a:cubicBezTo>
                  <a:cubicBezTo>
                    <a:pt x="-338" y="22496"/>
                    <a:pt x="298" y="20210"/>
                    <a:pt x="1949" y="18686"/>
                  </a:cubicBezTo>
                  <a:cubicBezTo>
                    <a:pt x="3473" y="17289"/>
                    <a:pt x="6266" y="16146"/>
                    <a:pt x="8552" y="17162"/>
                  </a:cubicBezTo>
                  <a:cubicBezTo>
                    <a:pt x="23919" y="24274"/>
                    <a:pt x="39794" y="29481"/>
                    <a:pt x="56686" y="31386"/>
                  </a:cubicBezTo>
                  <a:lnTo>
                    <a:pt x="83355" y="34561"/>
                  </a:lnTo>
                  <a:cubicBezTo>
                    <a:pt x="108248" y="37482"/>
                    <a:pt x="132377" y="43705"/>
                    <a:pt x="155111" y="54373"/>
                  </a:cubicBezTo>
                  <a:cubicBezTo>
                    <a:pt x="196258" y="73677"/>
                    <a:pt x="226738" y="105808"/>
                    <a:pt x="238803" y="150004"/>
                  </a:cubicBezTo>
                  <a:cubicBezTo>
                    <a:pt x="241851" y="161053"/>
                    <a:pt x="244137" y="171721"/>
                    <a:pt x="244137" y="183151"/>
                  </a:cubicBezTo>
                  <a:lnTo>
                    <a:pt x="244518" y="216298"/>
                  </a:lnTo>
                  <a:cubicBezTo>
                    <a:pt x="244518" y="217314"/>
                    <a:pt x="244137" y="217949"/>
                    <a:pt x="243249" y="218076"/>
                  </a:cubicBezTo>
                  <a:cubicBezTo>
                    <a:pt x="242613" y="218076"/>
                    <a:pt x="242360" y="217441"/>
                    <a:pt x="241978" y="216806"/>
                  </a:cubicBezTo>
                  <a:cubicBezTo>
                    <a:pt x="238295" y="209440"/>
                    <a:pt x="234231" y="202582"/>
                    <a:pt x="229660" y="195724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2274982" y="3786551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12078951" y="3788305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2275693" y="3734944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2040743" y="3751962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5312791" y="63500"/>
              <a:ext cx="14192124" cy="3515361"/>
            </a:xfrm>
            <a:custGeom>
              <a:avLst/>
              <a:gdLst/>
              <a:ahLst/>
              <a:cxnLst/>
              <a:rect l="l" t="t" r="r" b="b"/>
              <a:pathLst>
                <a:path w="14192124" h="3515361">
                  <a:moveTo>
                    <a:pt x="13951966" y="3515361"/>
                  </a:moveTo>
                  <a:lnTo>
                    <a:pt x="240157" y="3515361"/>
                  </a:lnTo>
                  <a:cubicBezTo>
                    <a:pt x="107569" y="3515361"/>
                    <a:pt x="0" y="3407919"/>
                    <a:pt x="0" y="3275204"/>
                  </a:cubicBezTo>
                  <a:lnTo>
                    <a:pt x="0" y="240157"/>
                  </a:lnTo>
                  <a:cubicBezTo>
                    <a:pt x="127" y="107442"/>
                    <a:pt x="107569" y="0"/>
                    <a:pt x="240157" y="0"/>
                  </a:cubicBezTo>
                  <a:lnTo>
                    <a:pt x="13951966" y="0"/>
                  </a:lnTo>
                  <a:cubicBezTo>
                    <a:pt x="14084555" y="0"/>
                    <a:pt x="14192124" y="107442"/>
                    <a:pt x="14192124" y="240157"/>
                  </a:cubicBezTo>
                  <a:lnTo>
                    <a:pt x="14192124" y="3275204"/>
                  </a:lnTo>
                  <a:cubicBezTo>
                    <a:pt x="14192124" y="3407792"/>
                    <a:pt x="14084681" y="3515361"/>
                    <a:pt x="13951966" y="3515361"/>
                  </a:cubicBezTo>
                </a:path>
              </a:pathLst>
            </a:custGeom>
            <a:solidFill>
              <a:srgbClr val="DADDC5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3378786" y="2425351"/>
            <a:ext cx="1951863" cy="2046599"/>
            <a:chOff x="0" y="0"/>
            <a:chExt cx="2602484" cy="2728798"/>
          </a:xfrm>
        </p:grpSpPr>
        <p:sp>
          <p:nvSpPr>
            <p:cNvPr id="27" name="Freeform 27"/>
            <p:cNvSpPr/>
            <p:nvPr/>
          </p:nvSpPr>
          <p:spPr>
            <a:xfrm>
              <a:off x="70231" y="70231"/>
              <a:ext cx="2462022" cy="2588260"/>
            </a:xfrm>
            <a:custGeom>
              <a:avLst/>
              <a:gdLst/>
              <a:ahLst/>
              <a:cxnLst/>
              <a:rect l="l" t="t" r="r" b="b"/>
              <a:pathLst>
                <a:path w="2462022" h="2588260">
                  <a:moveTo>
                    <a:pt x="2376170" y="2588260"/>
                  </a:moveTo>
                  <a:lnTo>
                    <a:pt x="85852" y="2588260"/>
                  </a:lnTo>
                  <a:cubicBezTo>
                    <a:pt x="38481" y="2588260"/>
                    <a:pt x="0" y="2549779"/>
                    <a:pt x="0" y="2502408"/>
                  </a:cubicBezTo>
                  <a:lnTo>
                    <a:pt x="0" y="85852"/>
                  </a:lnTo>
                  <a:cubicBezTo>
                    <a:pt x="0" y="38481"/>
                    <a:pt x="38481" y="0"/>
                    <a:pt x="85852" y="0"/>
                  </a:cubicBezTo>
                  <a:lnTo>
                    <a:pt x="2376170" y="0"/>
                  </a:lnTo>
                  <a:cubicBezTo>
                    <a:pt x="2423541" y="0"/>
                    <a:pt x="2462022" y="38481"/>
                    <a:pt x="2462022" y="85852"/>
                  </a:cubicBezTo>
                  <a:lnTo>
                    <a:pt x="2462022" y="2502408"/>
                  </a:lnTo>
                  <a:cubicBezTo>
                    <a:pt x="2462022" y="2549779"/>
                    <a:pt x="2423669" y="2588260"/>
                    <a:pt x="2376170" y="2588260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63500" y="63500"/>
              <a:ext cx="2475484" cy="2601849"/>
            </a:xfrm>
            <a:custGeom>
              <a:avLst/>
              <a:gdLst/>
              <a:ahLst/>
              <a:cxnLst/>
              <a:rect l="l" t="t" r="r" b="b"/>
              <a:pathLst>
                <a:path w="2475484" h="2601849">
                  <a:moveTo>
                    <a:pt x="2382901" y="2601849"/>
                  </a:moveTo>
                  <a:lnTo>
                    <a:pt x="92583" y="2601849"/>
                  </a:lnTo>
                  <a:lnTo>
                    <a:pt x="92583" y="2594991"/>
                  </a:lnTo>
                  <a:lnTo>
                    <a:pt x="92583" y="2601849"/>
                  </a:lnTo>
                  <a:cubicBezTo>
                    <a:pt x="41402" y="2601849"/>
                    <a:pt x="0" y="2560447"/>
                    <a:pt x="0" y="2509266"/>
                  </a:cubicBezTo>
                  <a:lnTo>
                    <a:pt x="6858" y="2509266"/>
                  </a:lnTo>
                  <a:lnTo>
                    <a:pt x="0" y="2509266"/>
                  </a:lnTo>
                  <a:lnTo>
                    <a:pt x="0" y="92583"/>
                  </a:lnTo>
                  <a:lnTo>
                    <a:pt x="6858" y="92583"/>
                  </a:lnTo>
                  <a:lnTo>
                    <a:pt x="0" y="92583"/>
                  </a:lnTo>
                  <a:cubicBezTo>
                    <a:pt x="0" y="41402"/>
                    <a:pt x="41402" y="0"/>
                    <a:pt x="92583" y="0"/>
                  </a:cubicBezTo>
                  <a:lnTo>
                    <a:pt x="92583" y="6858"/>
                  </a:lnTo>
                  <a:lnTo>
                    <a:pt x="92583" y="0"/>
                  </a:lnTo>
                  <a:lnTo>
                    <a:pt x="2382901" y="0"/>
                  </a:lnTo>
                  <a:lnTo>
                    <a:pt x="2382901" y="6858"/>
                  </a:lnTo>
                  <a:lnTo>
                    <a:pt x="2382901" y="0"/>
                  </a:lnTo>
                  <a:cubicBezTo>
                    <a:pt x="2434082" y="0"/>
                    <a:pt x="2475484" y="41402"/>
                    <a:pt x="2475484" y="92583"/>
                  </a:cubicBezTo>
                  <a:lnTo>
                    <a:pt x="2468626" y="92583"/>
                  </a:lnTo>
                  <a:lnTo>
                    <a:pt x="2475484" y="92583"/>
                  </a:lnTo>
                  <a:lnTo>
                    <a:pt x="2475484" y="2509139"/>
                  </a:lnTo>
                  <a:lnTo>
                    <a:pt x="2468626" y="2509139"/>
                  </a:lnTo>
                  <a:lnTo>
                    <a:pt x="2475484" y="2509139"/>
                  </a:lnTo>
                  <a:cubicBezTo>
                    <a:pt x="2475484" y="2560320"/>
                    <a:pt x="2434082" y="2601722"/>
                    <a:pt x="2382901" y="2601722"/>
                  </a:cubicBezTo>
                  <a:lnTo>
                    <a:pt x="2382901" y="2594864"/>
                  </a:lnTo>
                  <a:lnTo>
                    <a:pt x="2382901" y="2601722"/>
                  </a:lnTo>
                  <a:moveTo>
                    <a:pt x="2382901" y="2588133"/>
                  </a:moveTo>
                  <a:cubicBezTo>
                    <a:pt x="2426589" y="2588133"/>
                    <a:pt x="2461895" y="2552700"/>
                    <a:pt x="2461895" y="2509139"/>
                  </a:cubicBezTo>
                  <a:lnTo>
                    <a:pt x="2461895" y="92583"/>
                  </a:lnTo>
                  <a:cubicBezTo>
                    <a:pt x="2461895" y="48895"/>
                    <a:pt x="2426462" y="13589"/>
                    <a:pt x="2382901" y="13589"/>
                  </a:cubicBezTo>
                  <a:lnTo>
                    <a:pt x="92583" y="13589"/>
                  </a:lnTo>
                  <a:cubicBezTo>
                    <a:pt x="48895" y="13589"/>
                    <a:pt x="13589" y="49022"/>
                    <a:pt x="13589" y="92583"/>
                  </a:cubicBezTo>
                  <a:lnTo>
                    <a:pt x="13589" y="2509139"/>
                  </a:lnTo>
                  <a:cubicBezTo>
                    <a:pt x="13589" y="2552827"/>
                    <a:pt x="49022" y="2588133"/>
                    <a:pt x="92583" y="2588133"/>
                  </a:cubicBezTo>
                  <a:lnTo>
                    <a:pt x="2382901" y="2588133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901700" y="254508"/>
              <a:ext cx="798576" cy="799084"/>
            </a:xfrm>
            <a:custGeom>
              <a:avLst/>
              <a:gdLst/>
              <a:ahLst/>
              <a:cxnLst/>
              <a:rect l="l" t="t" r="r" b="b"/>
              <a:pathLst>
                <a:path w="798576" h="799084">
                  <a:moveTo>
                    <a:pt x="429641" y="753745"/>
                  </a:moveTo>
                  <a:lnTo>
                    <a:pt x="429768" y="692277"/>
                  </a:lnTo>
                  <a:cubicBezTo>
                    <a:pt x="429260" y="680212"/>
                    <a:pt x="437261" y="671068"/>
                    <a:pt x="449326" y="671195"/>
                  </a:cubicBezTo>
                  <a:lnTo>
                    <a:pt x="506984" y="671322"/>
                  </a:lnTo>
                  <a:lnTo>
                    <a:pt x="506984" y="612140"/>
                  </a:lnTo>
                  <a:cubicBezTo>
                    <a:pt x="506984" y="602234"/>
                    <a:pt x="513715" y="593725"/>
                    <a:pt x="524510" y="593725"/>
                  </a:cubicBezTo>
                  <a:lnTo>
                    <a:pt x="583438" y="593598"/>
                  </a:lnTo>
                  <a:lnTo>
                    <a:pt x="583819" y="529209"/>
                  </a:lnTo>
                  <a:cubicBezTo>
                    <a:pt x="583819" y="522732"/>
                    <a:pt x="594233" y="515747"/>
                    <a:pt x="600075" y="515747"/>
                  </a:cubicBezTo>
                  <a:lnTo>
                    <a:pt x="660019" y="515620"/>
                  </a:lnTo>
                  <a:lnTo>
                    <a:pt x="660273" y="449834"/>
                  </a:lnTo>
                  <a:cubicBezTo>
                    <a:pt x="660273" y="437515"/>
                    <a:pt x="670687" y="430022"/>
                    <a:pt x="682244" y="430022"/>
                  </a:cubicBezTo>
                  <a:lnTo>
                    <a:pt x="754380" y="430149"/>
                  </a:lnTo>
                  <a:lnTo>
                    <a:pt x="754380" y="361696"/>
                  </a:lnTo>
                  <a:lnTo>
                    <a:pt x="679831" y="361950"/>
                  </a:lnTo>
                  <a:cubicBezTo>
                    <a:pt x="667893" y="361950"/>
                    <a:pt x="659892" y="354330"/>
                    <a:pt x="659892" y="342011"/>
                  </a:cubicBezTo>
                  <a:lnTo>
                    <a:pt x="660146" y="281813"/>
                  </a:lnTo>
                  <a:lnTo>
                    <a:pt x="599948" y="281686"/>
                  </a:lnTo>
                  <a:cubicBezTo>
                    <a:pt x="590550" y="281686"/>
                    <a:pt x="583692" y="273685"/>
                    <a:pt x="583692" y="264668"/>
                  </a:cubicBezTo>
                  <a:lnTo>
                    <a:pt x="583692" y="205359"/>
                  </a:lnTo>
                  <a:lnTo>
                    <a:pt x="521970" y="205105"/>
                  </a:lnTo>
                  <a:cubicBezTo>
                    <a:pt x="514096" y="205105"/>
                    <a:pt x="507365" y="196977"/>
                    <a:pt x="507238" y="189484"/>
                  </a:cubicBezTo>
                  <a:lnTo>
                    <a:pt x="506984" y="130175"/>
                  </a:lnTo>
                  <a:lnTo>
                    <a:pt x="446659" y="130302"/>
                  </a:lnTo>
                  <a:cubicBezTo>
                    <a:pt x="439928" y="130302"/>
                    <a:pt x="430403" y="123444"/>
                    <a:pt x="430403" y="116713"/>
                  </a:cubicBezTo>
                  <a:lnTo>
                    <a:pt x="429768" y="45847"/>
                  </a:lnTo>
                  <a:lnTo>
                    <a:pt x="369570" y="45974"/>
                  </a:lnTo>
                  <a:lnTo>
                    <a:pt x="369570" y="114300"/>
                  </a:lnTo>
                  <a:cubicBezTo>
                    <a:pt x="369570" y="123444"/>
                    <a:pt x="361061" y="130429"/>
                    <a:pt x="352298" y="130429"/>
                  </a:cubicBezTo>
                  <a:lnTo>
                    <a:pt x="292735" y="130302"/>
                  </a:lnTo>
                  <a:lnTo>
                    <a:pt x="292735" y="187198"/>
                  </a:lnTo>
                  <a:cubicBezTo>
                    <a:pt x="292735" y="196088"/>
                    <a:pt x="287147" y="205232"/>
                    <a:pt x="276987" y="205232"/>
                  </a:cubicBezTo>
                  <a:lnTo>
                    <a:pt x="216281" y="205359"/>
                  </a:lnTo>
                  <a:lnTo>
                    <a:pt x="215900" y="264160"/>
                  </a:lnTo>
                  <a:cubicBezTo>
                    <a:pt x="215900" y="273304"/>
                    <a:pt x="208534" y="281305"/>
                    <a:pt x="199009" y="281305"/>
                  </a:cubicBezTo>
                  <a:lnTo>
                    <a:pt x="138684" y="281432"/>
                  </a:lnTo>
                  <a:lnTo>
                    <a:pt x="138303" y="349123"/>
                  </a:lnTo>
                  <a:cubicBezTo>
                    <a:pt x="138303" y="355219"/>
                    <a:pt x="127381" y="361569"/>
                    <a:pt x="121666" y="361442"/>
                  </a:cubicBezTo>
                  <a:lnTo>
                    <a:pt x="45085" y="361569"/>
                  </a:lnTo>
                  <a:lnTo>
                    <a:pt x="45085" y="429641"/>
                  </a:lnTo>
                  <a:lnTo>
                    <a:pt x="121031" y="429641"/>
                  </a:lnTo>
                  <a:cubicBezTo>
                    <a:pt x="131445" y="431292"/>
                    <a:pt x="138557" y="438785"/>
                    <a:pt x="138557" y="449453"/>
                  </a:cubicBezTo>
                  <a:lnTo>
                    <a:pt x="138557" y="515747"/>
                  </a:lnTo>
                  <a:lnTo>
                    <a:pt x="198247" y="515366"/>
                  </a:lnTo>
                  <a:cubicBezTo>
                    <a:pt x="207391" y="515366"/>
                    <a:pt x="215900" y="522986"/>
                    <a:pt x="215900" y="532130"/>
                  </a:cubicBezTo>
                  <a:lnTo>
                    <a:pt x="216027" y="593344"/>
                  </a:lnTo>
                  <a:lnTo>
                    <a:pt x="274574" y="593471"/>
                  </a:lnTo>
                  <a:cubicBezTo>
                    <a:pt x="281178" y="593471"/>
                    <a:pt x="292100" y="599313"/>
                    <a:pt x="292227" y="606679"/>
                  </a:cubicBezTo>
                  <a:lnTo>
                    <a:pt x="292735" y="671322"/>
                  </a:lnTo>
                  <a:lnTo>
                    <a:pt x="352298" y="670941"/>
                  </a:lnTo>
                  <a:cubicBezTo>
                    <a:pt x="359791" y="670941"/>
                    <a:pt x="369316" y="679196"/>
                    <a:pt x="369316" y="686943"/>
                  </a:cubicBezTo>
                  <a:lnTo>
                    <a:pt x="369443" y="753237"/>
                  </a:lnTo>
                  <a:close/>
                  <a:moveTo>
                    <a:pt x="396494" y="798830"/>
                  </a:moveTo>
                  <a:lnTo>
                    <a:pt x="284226" y="798703"/>
                  </a:lnTo>
                  <a:cubicBezTo>
                    <a:pt x="273685" y="798703"/>
                    <a:pt x="264287" y="793496"/>
                    <a:pt x="264287" y="781812"/>
                  </a:cubicBezTo>
                  <a:lnTo>
                    <a:pt x="264160" y="716534"/>
                  </a:lnTo>
                  <a:lnTo>
                    <a:pt x="203962" y="716534"/>
                  </a:lnTo>
                  <a:cubicBezTo>
                    <a:pt x="196215" y="716534"/>
                    <a:pt x="187452" y="709549"/>
                    <a:pt x="187452" y="701548"/>
                  </a:cubicBezTo>
                  <a:lnTo>
                    <a:pt x="187325" y="638556"/>
                  </a:lnTo>
                  <a:lnTo>
                    <a:pt x="126746" y="638556"/>
                  </a:lnTo>
                  <a:cubicBezTo>
                    <a:pt x="118110" y="638556"/>
                    <a:pt x="110744" y="630174"/>
                    <a:pt x="110744" y="622173"/>
                  </a:cubicBezTo>
                  <a:lnTo>
                    <a:pt x="110871" y="560832"/>
                  </a:lnTo>
                  <a:lnTo>
                    <a:pt x="111633" y="560832"/>
                  </a:lnTo>
                  <a:cubicBezTo>
                    <a:pt x="100203" y="560959"/>
                    <a:pt x="93345" y="552704"/>
                    <a:pt x="93345" y="541782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688" y="176276"/>
                  </a:lnTo>
                  <a:cubicBezTo>
                    <a:pt x="170688" y="165862"/>
                    <a:pt x="178562" y="159131"/>
                    <a:pt x="188722" y="159131"/>
                  </a:cubicBezTo>
                  <a:lnTo>
                    <a:pt x="247142" y="159258"/>
                  </a:lnTo>
                  <a:lnTo>
                    <a:pt x="247015" y="101219"/>
                  </a:lnTo>
                  <a:cubicBezTo>
                    <a:pt x="247015" y="91694"/>
                    <a:pt x="254508" y="84455"/>
                    <a:pt x="263906" y="84455"/>
                  </a:cubicBezTo>
                  <a:lnTo>
                    <a:pt x="323977" y="84455"/>
                  </a:lnTo>
                  <a:lnTo>
                    <a:pt x="323850" y="18288"/>
                  </a:lnTo>
                  <a:cubicBezTo>
                    <a:pt x="323850" y="8636"/>
                    <a:pt x="330962" y="0"/>
                    <a:pt x="341503" y="0"/>
                  </a:cubicBezTo>
                  <a:lnTo>
                    <a:pt x="456692" y="0"/>
                  </a:lnTo>
                  <a:cubicBezTo>
                    <a:pt x="466852" y="0"/>
                    <a:pt x="474980" y="8255"/>
                    <a:pt x="474980" y="18415"/>
                  </a:cubicBezTo>
                  <a:lnTo>
                    <a:pt x="474726" y="84328"/>
                  </a:lnTo>
                  <a:lnTo>
                    <a:pt x="536321" y="84455"/>
                  </a:lnTo>
                  <a:cubicBezTo>
                    <a:pt x="545211" y="84455"/>
                    <a:pt x="552196" y="92456"/>
                    <a:pt x="551815" y="100838"/>
                  </a:cubicBezTo>
                  <a:lnTo>
                    <a:pt x="551815" y="159131"/>
                  </a:lnTo>
                  <a:lnTo>
                    <a:pt x="609346" y="159004"/>
                  </a:lnTo>
                  <a:cubicBezTo>
                    <a:pt x="620395" y="159004"/>
                    <a:pt x="628015" y="165989"/>
                    <a:pt x="628015" y="177292"/>
                  </a:cubicBezTo>
                  <a:lnTo>
                    <a:pt x="628396" y="235966"/>
                  </a:lnTo>
                  <a:lnTo>
                    <a:pt x="687197" y="235585"/>
                  </a:lnTo>
                  <a:cubicBezTo>
                    <a:pt x="695579" y="235331"/>
                    <a:pt x="704723" y="242189"/>
                    <a:pt x="704723" y="251333"/>
                  </a:cubicBezTo>
                  <a:lnTo>
                    <a:pt x="704850" y="316484"/>
                  </a:lnTo>
                  <a:lnTo>
                    <a:pt x="779653" y="316484"/>
                  </a:lnTo>
                  <a:cubicBezTo>
                    <a:pt x="789686" y="316484"/>
                    <a:pt x="798322" y="324485"/>
                    <a:pt x="798322" y="335026"/>
                  </a:cubicBezTo>
                  <a:lnTo>
                    <a:pt x="798576" y="456057"/>
                  </a:lnTo>
                  <a:cubicBezTo>
                    <a:pt x="798576" y="467614"/>
                    <a:pt x="790702" y="474472"/>
                    <a:pt x="779780" y="474599"/>
                  </a:cubicBezTo>
                  <a:lnTo>
                    <a:pt x="705231" y="474853"/>
                  </a:lnTo>
                  <a:lnTo>
                    <a:pt x="704977" y="544449"/>
                  </a:lnTo>
                  <a:cubicBezTo>
                    <a:pt x="704977" y="554355"/>
                    <a:pt x="696722" y="561467"/>
                    <a:pt x="686816" y="560832"/>
                  </a:cubicBezTo>
                  <a:lnTo>
                    <a:pt x="628396" y="561086"/>
                  </a:lnTo>
                  <a:lnTo>
                    <a:pt x="628142" y="623697"/>
                  </a:lnTo>
                  <a:cubicBezTo>
                    <a:pt x="628142" y="631952"/>
                    <a:pt x="619633" y="638683"/>
                    <a:pt x="611886" y="638683"/>
                  </a:cubicBezTo>
                  <a:lnTo>
                    <a:pt x="551688" y="638810"/>
                  </a:lnTo>
                  <a:lnTo>
                    <a:pt x="551815" y="697103"/>
                  </a:lnTo>
                  <a:cubicBezTo>
                    <a:pt x="551815" y="707898"/>
                    <a:pt x="545719" y="716661"/>
                    <a:pt x="534035" y="716661"/>
                  </a:cubicBezTo>
                  <a:lnTo>
                    <a:pt x="474599" y="716788"/>
                  </a:lnTo>
                  <a:lnTo>
                    <a:pt x="474853" y="777240"/>
                  </a:lnTo>
                  <a:cubicBezTo>
                    <a:pt x="474853" y="788924"/>
                    <a:pt x="469392" y="798576"/>
                    <a:pt x="456438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1066387" y="42090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543" y="410441"/>
                  </a:moveTo>
                  <a:lnTo>
                    <a:pt x="316262" y="359387"/>
                  </a:lnTo>
                  <a:lnTo>
                    <a:pt x="389668" y="285346"/>
                  </a:lnTo>
                  <a:lnTo>
                    <a:pt x="424593" y="254866"/>
                  </a:lnTo>
                  <a:cubicBezTo>
                    <a:pt x="437293" y="239118"/>
                    <a:pt x="431578" y="216766"/>
                    <a:pt x="415195" y="204701"/>
                  </a:cubicBezTo>
                  <a:cubicBezTo>
                    <a:pt x="367697" y="169649"/>
                    <a:pt x="311817" y="118214"/>
                    <a:pt x="282099" y="67922"/>
                  </a:cubicBezTo>
                  <a:cubicBezTo>
                    <a:pt x="272574" y="51920"/>
                    <a:pt x="256953" y="41887"/>
                    <a:pt x="240443" y="40490"/>
                  </a:cubicBezTo>
                  <a:cubicBezTo>
                    <a:pt x="221774" y="38712"/>
                    <a:pt x="203867" y="45189"/>
                    <a:pt x="192691" y="60810"/>
                  </a:cubicBezTo>
                  <a:lnTo>
                    <a:pt x="159290" y="107546"/>
                  </a:lnTo>
                  <a:lnTo>
                    <a:pt x="100870" y="169141"/>
                  </a:lnTo>
                  <a:lnTo>
                    <a:pt x="54769" y="205717"/>
                  </a:lnTo>
                  <a:cubicBezTo>
                    <a:pt x="45879" y="212702"/>
                    <a:pt x="40545" y="224132"/>
                    <a:pt x="40291" y="234419"/>
                  </a:cubicBezTo>
                  <a:cubicBezTo>
                    <a:pt x="40037" y="244325"/>
                    <a:pt x="45752" y="255882"/>
                    <a:pt x="54007" y="263502"/>
                  </a:cubicBezTo>
                  <a:lnTo>
                    <a:pt x="131731" y="335892"/>
                  </a:lnTo>
                  <a:cubicBezTo>
                    <a:pt x="179737" y="380596"/>
                    <a:pt x="194850" y="438000"/>
                    <a:pt x="237776" y="434698"/>
                  </a:cubicBezTo>
                  <a:cubicBezTo>
                    <a:pt x="253651" y="433428"/>
                    <a:pt x="267748" y="424919"/>
                    <a:pt x="278416" y="410441"/>
                  </a:cubicBezTo>
                  <a:moveTo>
                    <a:pt x="305848" y="438000"/>
                  </a:moveTo>
                  <a:cubicBezTo>
                    <a:pt x="288576" y="461241"/>
                    <a:pt x="262541" y="473560"/>
                    <a:pt x="235871" y="473560"/>
                  </a:cubicBezTo>
                  <a:cubicBezTo>
                    <a:pt x="208439" y="473560"/>
                    <a:pt x="181007" y="461495"/>
                    <a:pt x="164116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1096793" y="435079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19"/>
                  </a:moveTo>
                  <a:lnTo>
                    <a:pt x="283443" y="224813"/>
                  </a:lnTo>
                  <a:lnTo>
                    <a:pt x="204449" y="137310"/>
                  </a:lnTo>
                  <a:lnTo>
                    <a:pt x="125709" y="224559"/>
                  </a:lnTo>
                  <a:close/>
                  <a:moveTo>
                    <a:pt x="143616" y="264056"/>
                  </a:moveTo>
                  <a:cubicBezTo>
                    <a:pt x="138028" y="270152"/>
                    <a:pt x="131424" y="273835"/>
                    <a:pt x="124312" y="273454"/>
                  </a:cubicBezTo>
                  <a:cubicBezTo>
                    <a:pt x="118470" y="273200"/>
                    <a:pt x="112501" y="268374"/>
                    <a:pt x="107548" y="263040"/>
                  </a:cubicBezTo>
                  <a:lnTo>
                    <a:pt x="11409" y="159027"/>
                  </a:lnTo>
                  <a:cubicBezTo>
                    <a:pt x="6075" y="153312"/>
                    <a:pt x="741" y="147343"/>
                    <a:pt x="106" y="141120"/>
                  </a:cubicBezTo>
                  <a:cubicBezTo>
                    <a:pt x="-783" y="131595"/>
                    <a:pt x="4043" y="126134"/>
                    <a:pt x="10139" y="119276"/>
                  </a:cubicBezTo>
                  <a:lnTo>
                    <a:pt x="109453" y="8532"/>
                  </a:lnTo>
                  <a:cubicBezTo>
                    <a:pt x="113517" y="3960"/>
                    <a:pt x="121264" y="-358"/>
                    <a:pt x="126471" y="23"/>
                  </a:cubicBezTo>
                  <a:cubicBezTo>
                    <a:pt x="133329" y="531"/>
                    <a:pt x="139298" y="5611"/>
                    <a:pt x="144251" y="11072"/>
                  </a:cubicBezTo>
                  <a:lnTo>
                    <a:pt x="239882" y="118006"/>
                  </a:lnTo>
                  <a:cubicBezTo>
                    <a:pt x="245724" y="124610"/>
                    <a:pt x="251312" y="130325"/>
                    <a:pt x="251439" y="138453"/>
                  </a:cubicBezTo>
                  <a:cubicBezTo>
                    <a:pt x="251566" y="146962"/>
                    <a:pt x="246232" y="152677"/>
                    <a:pt x="240136" y="159154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6013914" y="2954903"/>
            <a:ext cx="186806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Pueblo Kayambi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621334" y="6597472"/>
            <a:ext cx="3302127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 voz, más representación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716383" y="6907435"/>
            <a:ext cx="52483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569130" y="2954903"/>
            <a:ext cx="174395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Pueblo Karanki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670219" y="3286087"/>
            <a:ext cx="47711" cy="24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65730" y="984609"/>
            <a:ext cx="6872564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Conservando páramos, asegurando el futuro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38180" y="2227831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966479" y="6907435"/>
            <a:ext cx="6536607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"El acceso al aguafortalecela salud,laproduccióny el bienestar."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967270" y="7335974"/>
            <a:ext cx="6535226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"Las acciones de conservación permitieron proteger ecosistemas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890670" y="7550248"/>
            <a:ext cx="6638992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estratégicos y fuentes de agua esenciales para la vida comunitaria.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12201" y="8026413"/>
            <a:ext cx="5015360" cy="440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 experiencia del ACUS y las medidas de manejo sostenible constituyen un importante legado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956185" y="8407327"/>
            <a:ext cx="2424941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ambiental del proyecto."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125305" y="3065450"/>
            <a:ext cx="1364685" cy="27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1"/>
              </a:lnSpc>
            </a:pPr>
            <a:r>
              <a:rPr lang="en-US" sz="1529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2.130 familias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924594" y="4044725"/>
            <a:ext cx="1774307" cy="45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85"/>
              </a:lnSpc>
            </a:pPr>
            <a:r>
              <a:rPr lang="en-US" sz="1529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67 comunidades beneﬁciadas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518804" y="3299803"/>
            <a:ext cx="1705451" cy="1034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9"/>
              </a:lnSpc>
            </a:pPr>
            <a:r>
              <a:rPr lang="en-US" sz="13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conservación protege el agua </a:t>
            </a:r>
          </a:p>
          <a:p>
            <a:pPr algn="ctr">
              <a:lnSpc>
                <a:spcPts val="1619"/>
              </a:lnSpc>
            </a:pPr>
            <a:r>
              <a:rPr lang="en-US" sz="13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 la biodiversidad para las futuras  generaciones."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598368" y="2227831"/>
            <a:ext cx="5981890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Acciones deconservaciónyacceso al agua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038058" y="3286087"/>
            <a:ext cx="4151862" cy="2764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Construcción y revestimiento con geomembrana de reservorio para cosecha </a:t>
            </a:r>
          </a:p>
          <a:p>
            <a:pPr algn="l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agua de lluvia (300 m' ) en Lote 2 (Cangahua) - </a:t>
            </a: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100 familias</a:t>
            </a:r>
          </a:p>
          <a:p>
            <a:pPr algn="l">
              <a:lnSpc>
                <a:spcPts val="3374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Modernización de red de tubería de agua </a:t>
            </a:r>
          </a:p>
          <a:p>
            <a:pPr algn="l">
              <a:lnSpc>
                <a:spcPts val="702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potable en San Isidro (Ayora) - </a:t>
            </a: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200 familias</a:t>
            </a:r>
          </a:p>
          <a:p>
            <a:pPr algn="l">
              <a:lnSpc>
                <a:spcPts val="3514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Señalética turística y ambiental en </a:t>
            </a:r>
          </a:p>
          <a:p>
            <a:pPr algn="l">
              <a:lnSpc>
                <a:spcPts val="702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Pesillo -</a:t>
            </a: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600 familias</a:t>
            </a:r>
          </a:p>
          <a:p>
            <a:pPr algn="l">
              <a:lnSpc>
                <a:spcPts val="3514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Acuerdo comunal y monitoreo del páramo en</a:t>
            </a:r>
          </a:p>
          <a:p>
            <a:pPr algn="l">
              <a:lnSpc>
                <a:spcPts val="702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 Chimba (ACUS) - </a:t>
            </a: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500 familias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749304" y="3286087"/>
            <a:ext cx="2861177" cy="24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Replanteotopográﬁco de 5 km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749304" y="3536042"/>
            <a:ext cx="3487693" cy="2336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 instalación de 400 m de tubería </a:t>
            </a:r>
          </a:p>
          <a:p>
            <a:pPr algn="just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conducción (100 |/s) </a:t>
            </a:r>
          </a:p>
          <a:p>
            <a:pPr algn="just">
              <a:lnSpc>
                <a:spcPts val="1968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para UCICMA en Mariano Acosta (Pimampiro) - </a:t>
            </a: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14 comunidades </a:t>
            </a:r>
          </a:p>
          <a:p>
            <a:pPr algn="just">
              <a:lnSpc>
                <a:spcPts val="1968"/>
              </a:lnSpc>
            </a:pP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/ 700 familias</a:t>
            </a:r>
          </a:p>
          <a:p>
            <a:pPr algn="just">
              <a:lnSpc>
                <a:spcPts val="3374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Tecniﬁcación de riego en Peñaherrera </a:t>
            </a:r>
          </a:p>
          <a:p>
            <a:pPr algn="just">
              <a:lnSpc>
                <a:spcPts val="702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(Ambuquí) y revalorización cultural </a:t>
            </a:r>
          </a:p>
          <a:p>
            <a:pPr algn="just">
              <a:lnSpc>
                <a:spcPts val="3233"/>
              </a:lnSpc>
            </a:pPr>
            <a:r>
              <a:rPr lang="en-US" sz="140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del Inti/Pawcar Raymi - </a:t>
            </a: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30 familias </a:t>
            </a:r>
          </a:p>
          <a:p>
            <a:pPr algn="just">
              <a:lnSpc>
                <a:spcPts val="702"/>
              </a:lnSpc>
            </a:pPr>
            <a:r>
              <a:rPr lang="en-US" sz="140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 53 comunidades</a:t>
            </a:r>
          </a:p>
        </p:txBody>
      </p:sp>
      <p:grpSp>
        <p:nvGrpSpPr>
          <p:cNvPr id="52" name="Group 4">
            <a:extLst>
              <a:ext uri="{FF2B5EF4-FFF2-40B4-BE49-F238E27FC236}">
                <a16:creationId xmlns:a16="http://schemas.microsoft.com/office/drawing/2014/main" id="{37515B35-E7F2-41FD-82C7-E926834A1500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280CB977-9A59-48BF-9094-2EF2EC713E51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54" name="TextBox 39">
            <a:extLst>
              <a:ext uri="{FF2B5EF4-FFF2-40B4-BE49-F238E27FC236}">
                <a16:creationId xmlns:a16="http://schemas.microsoft.com/office/drawing/2014/main" id="{2B3216C3-CFD4-4378-A5F9-15854D805033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451" y="0"/>
            <a:ext cx="18258549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241360" y="2584228"/>
            <a:ext cx="8545306" cy="3243882"/>
            <a:chOff x="0" y="0"/>
            <a:chExt cx="11393742" cy="43251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393678" cy="4325239"/>
            </a:xfrm>
            <a:custGeom>
              <a:avLst/>
              <a:gdLst/>
              <a:ahLst/>
              <a:cxnLst/>
              <a:rect l="l" t="t" r="r" b="b"/>
              <a:pathLst>
                <a:path w="11393678" h="4325239">
                  <a:moveTo>
                    <a:pt x="0" y="0"/>
                  </a:moveTo>
                  <a:lnTo>
                    <a:pt x="11393678" y="0"/>
                  </a:lnTo>
                  <a:lnTo>
                    <a:pt x="11393678" y="4325239"/>
                  </a:lnTo>
                  <a:lnTo>
                    <a:pt x="0" y="4325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326273" y="4290260"/>
            <a:ext cx="361378" cy="361378"/>
            <a:chOff x="0" y="0"/>
            <a:chExt cx="481838" cy="4818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838" cy="468757"/>
            </a:xfrm>
            <a:custGeom>
              <a:avLst/>
              <a:gdLst/>
              <a:ahLst/>
              <a:cxnLst/>
              <a:rect l="l" t="t" r="r" b="b"/>
              <a:pathLst>
                <a:path w="481838" h="468757">
                  <a:moveTo>
                    <a:pt x="320929" y="341376"/>
                  </a:moveTo>
                  <a:cubicBezTo>
                    <a:pt x="309372" y="342773"/>
                    <a:pt x="298958" y="346964"/>
                    <a:pt x="287909" y="339852"/>
                  </a:cubicBezTo>
                  <a:cubicBezTo>
                    <a:pt x="260096" y="346583"/>
                    <a:pt x="248412" y="372110"/>
                    <a:pt x="251206" y="399669"/>
                  </a:cubicBezTo>
                  <a:lnTo>
                    <a:pt x="357886" y="399669"/>
                  </a:lnTo>
                  <a:cubicBezTo>
                    <a:pt x="363220" y="371856"/>
                    <a:pt x="340106" y="339217"/>
                    <a:pt x="321056" y="341376"/>
                  </a:cubicBezTo>
                  <a:moveTo>
                    <a:pt x="201295" y="348107"/>
                  </a:moveTo>
                  <a:cubicBezTo>
                    <a:pt x="196977" y="344678"/>
                    <a:pt x="187833" y="338963"/>
                    <a:pt x="183515" y="340868"/>
                  </a:cubicBezTo>
                  <a:cubicBezTo>
                    <a:pt x="170688" y="346456"/>
                    <a:pt x="162052" y="343662"/>
                    <a:pt x="149352" y="341503"/>
                  </a:cubicBezTo>
                  <a:cubicBezTo>
                    <a:pt x="137922" y="339598"/>
                    <a:pt x="125730" y="352171"/>
                    <a:pt x="120269" y="361569"/>
                  </a:cubicBezTo>
                  <a:cubicBezTo>
                    <a:pt x="113157" y="373634"/>
                    <a:pt x="111633" y="386334"/>
                    <a:pt x="112268" y="399796"/>
                  </a:cubicBezTo>
                  <a:lnTo>
                    <a:pt x="220599" y="399796"/>
                  </a:lnTo>
                  <a:cubicBezTo>
                    <a:pt x="222885" y="380492"/>
                    <a:pt x="217043" y="361061"/>
                    <a:pt x="201295" y="348234"/>
                  </a:cubicBezTo>
                  <a:moveTo>
                    <a:pt x="333629" y="299720"/>
                  </a:moveTo>
                  <a:cubicBezTo>
                    <a:pt x="333629" y="283464"/>
                    <a:pt x="320421" y="270256"/>
                    <a:pt x="304165" y="270256"/>
                  </a:cubicBezTo>
                  <a:cubicBezTo>
                    <a:pt x="287909" y="270256"/>
                    <a:pt x="274701" y="283464"/>
                    <a:pt x="274701" y="299720"/>
                  </a:cubicBezTo>
                  <a:cubicBezTo>
                    <a:pt x="274701" y="315976"/>
                    <a:pt x="287909" y="329184"/>
                    <a:pt x="304165" y="329184"/>
                  </a:cubicBezTo>
                  <a:cubicBezTo>
                    <a:pt x="320421" y="329184"/>
                    <a:pt x="333629" y="315976"/>
                    <a:pt x="333629" y="299720"/>
                  </a:cubicBezTo>
                  <a:moveTo>
                    <a:pt x="196723" y="299720"/>
                  </a:moveTo>
                  <a:cubicBezTo>
                    <a:pt x="196723" y="283464"/>
                    <a:pt x="183515" y="270256"/>
                    <a:pt x="167259" y="270256"/>
                  </a:cubicBezTo>
                  <a:cubicBezTo>
                    <a:pt x="151003" y="270256"/>
                    <a:pt x="137795" y="283464"/>
                    <a:pt x="137795" y="299720"/>
                  </a:cubicBezTo>
                  <a:cubicBezTo>
                    <a:pt x="137795" y="315976"/>
                    <a:pt x="151003" y="329184"/>
                    <a:pt x="167259" y="329184"/>
                  </a:cubicBezTo>
                  <a:cubicBezTo>
                    <a:pt x="183515" y="329184"/>
                    <a:pt x="196723" y="315976"/>
                    <a:pt x="196723" y="299720"/>
                  </a:cubicBezTo>
                  <a:moveTo>
                    <a:pt x="137287" y="215646"/>
                  </a:moveTo>
                  <a:lnTo>
                    <a:pt x="139065" y="260350"/>
                  </a:lnTo>
                  <a:cubicBezTo>
                    <a:pt x="157734" y="248285"/>
                    <a:pt x="178181" y="247650"/>
                    <a:pt x="196850" y="260604"/>
                  </a:cubicBezTo>
                  <a:lnTo>
                    <a:pt x="197358" y="222885"/>
                  </a:lnTo>
                  <a:cubicBezTo>
                    <a:pt x="197485" y="217424"/>
                    <a:pt x="198247" y="213233"/>
                    <a:pt x="199898" y="207645"/>
                  </a:cubicBezTo>
                  <a:lnTo>
                    <a:pt x="220472" y="210566"/>
                  </a:lnTo>
                  <a:cubicBezTo>
                    <a:pt x="230124" y="211963"/>
                    <a:pt x="236474" y="209931"/>
                    <a:pt x="243205" y="203835"/>
                  </a:cubicBezTo>
                  <a:lnTo>
                    <a:pt x="263525" y="185039"/>
                  </a:lnTo>
                  <a:cubicBezTo>
                    <a:pt x="267081" y="181737"/>
                    <a:pt x="266954" y="175387"/>
                    <a:pt x="264033" y="171958"/>
                  </a:cubicBezTo>
                  <a:cubicBezTo>
                    <a:pt x="261366" y="168656"/>
                    <a:pt x="254762" y="168148"/>
                    <a:pt x="251206" y="171323"/>
                  </a:cubicBezTo>
                  <a:lnTo>
                    <a:pt x="234696" y="186182"/>
                  </a:lnTo>
                  <a:cubicBezTo>
                    <a:pt x="232029" y="188595"/>
                    <a:pt x="227584" y="189992"/>
                    <a:pt x="224028" y="188595"/>
                  </a:cubicBezTo>
                  <a:lnTo>
                    <a:pt x="200152" y="179705"/>
                  </a:lnTo>
                  <a:cubicBezTo>
                    <a:pt x="192659" y="176911"/>
                    <a:pt x="185293" y="176784"/>
                    <a:pt x="177038" y="176784"/>
                  </a:cubicBezTo>
                  <a:lnTo>
                    <a:pt x="151130" y="176530"/>
                  </a:lnTo>
                  <a:cubicBezTo>
                    <a:pt x="133350" y="176403"/>
                    <a:pt x="118491" y="189103"/>
                    <a:pt x="112141" y="205232"/>
                  </a:cubicBezTo>
                  <a:cubicBezTo>
                    <a:pt x="106172" y="220599"/>
                    <a:pt x="104394" y="236093"/>
                    <a:pt x="105029" y="252730"/>
                  </a:cubicBezTo>
                  <a:lnTo>
                    <a:pt x="125476" y="252730"/>
                  </a:lnTo>
                  <a:cubicBezTo>
                    <a:pt x="125476" y="235458"/>
                    <a:pt x="123952" y="213995"/>
                    <a:pt x="137287" y="215646"/>
                  </a:cubicBezTo>
                  <a:moveTo>
                    <a:pt x="193802" y="137160"/>
                  </a:moveTo>
                  <a:cubicBezTo>
                    <a:pt x="193802" y="122301"/>
                    <a:pt x="181737" y="110236"/>
                    <a:pt x="166878" y="110236"/>
                  </a:cubicBezTo>
                  <a:cubicBezTo>
                    <a:pt x="152019" y="110236"/>
                    <a:pt x="139954" y="122301"/>
                    <a:pt x="139954" y="137160"/>
                  </a:cubicBezTo>
                  <a:cubicBezTo>
                    <a:pt x="139954" y="152019"/>
                    <a:pt x="152019" y="164084"/>
                    <a:pt x="166878" y="164084"/>
                  </a:cubicBezTo>
                  <a:cubicBezTo>
                    <a:pt x="181737" y="164084"/>
                    <a:pt x="193802" y="152019"/>
                    <a:pt x="193802" y="137160"/>
                  </a:cubicBezTo>
                  <a:moveTo>
                    <a:pt x="213360" y="244856"/>
                  </a:moveTo>
                  <a:cubicBezTo>
                    <a:pt x="213233" y="248666"/>
                    <a:pt x="216281" y="252095"/>
                    <a:pt x="220345" y="252476"/>
                  </a:cubicBezTo>
                  <a:lnTo>
                    <a:pt x="286131" y="252349"/>
                  </a:lnTo>
                  <a:cubicBezTo>
                    <a:pt x="298450" y="245872"/>
                    <a:pt x="312420" y="246507"/>
                    <a:pt x="325374" y="252222"/>
                  </a:cubicBezTo>
                  <a:lnTo>
                    <a:pt x="383794" y="252476"/>
                  </a:lnTo>
                  <a:cubicBezTo>
                    <a:pt x="387985" y="252476"/>
                    <a:pt x="389636" y="248412"/>
                    <a:pt x="389636" y="244602"/>
                  </a:cubicBezTo>
                  <a:lnTo>
                    <a:pt x="389382" y="96012"/>
                  </a:lnTo>
                  <a:cubicBezTo>
                    <a:pt x="389382" y="94488"/>
                    <a:pt x="385318" y="91567"/>
                    <a:pt x="383667" y="91567"/>
                  </a:cubicBezTo>
                  <a:lnTo>
                    <a:pt x="200533" y="91567"/>
                  </a:lnTo>
                  <a:cubicBezTo>
                    <a:pt x="195834" y="97282"/>
                    <a:pt x="196596" y="105156"/>
                    <a:pt x="200025" y="110617"/>
                  </a:cubicBezTo>
                  <a:cubicBezTo>
                    <a:pt x="209169" y="125222"/>
                    <a:pt x="209804" y="142621"/>
                    <a:pt x="201041" y="157988"/>
                  </a:cubicBezTo>
                  <a:lnTo>
                    <a:pt x="215900" y="163449"/>
                  </a:lnTo>
                  <a:lnTo>
                    <a:pt x="216154" y="107315"/>
                  </a:lnTo>
                  <a:lnTo>
                    <a:pt x="373507" y="107442"/>
                  </a:lnTo>
                  <a:lnTo>
                    <a:pt x="373634" y="235839"/>
                  </a:lnTo>
                  <a:lnTo>
                    <a:pt x="223901" y="235712"/>
                  </a:lnTo>
                  <a:lnTo>
                    <a:pt x="213360" y="231775"/>
                  </a:lnTo>
                  <a:close/>
                  <a:moveTo>
                    <a:pt x="481838" y="227838"/>
                  </a:moveTo>
                  <a:cubicBezTo>
                    <a:pt x="481838" y="360934"/>
                    <a:pt x="374015" y="468757"/>
                    <a:pt x="240919" y="468757"/>
                  </a:cubicBezTo>
                  <a:cubicBezTo>
                    <a:pt x="107823" y="468757"/>
                    <a:pt x="0" y="374015"/>
                    <a:pt x="0" y="240919"/>
                  </a:cubicBezTo>
                  <a:cubicBezTo>
                    <a:pt x="0" y="107823"/>
                    <a:pt x="107823" y="0"/>
                    <a:pt x="240919" y="0"/>
                  </a:cubicBezTo>
                  <a:cubicBezTo>
                    <a:pt x="374015" y="0"/>
                    <a:pt x="481838" y="107823"/>
                    <a:pt x="481838" y="240919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3278857" y="2434123"/>
            <a:ext cx="456209" cy="456219"/>
            <a:chOff x="0" y="0"/>
            <a:chExt cx="608279" cy="608292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30" h="481330">
                  <a:moveTo>
                    <a:pt x="245999" y="388620"/>
                  </a:moveTo>
                  <a:lnTo>
                    <a:pt x="264795" y="375793"/>
                  </a:lnTo>
                  <a:cubicBezTo>
                    <a:pt x="291338" y="388366"/>
                    <a:pt x="315087" y="384556"/>
                    <a:pt x="337566" y="365506"/>
                  </a:cubicBezTo>
                  <a:cubicBezTo>
                    <a:pt x="352806" y="352425"/>
                    <a:pt x="362966" y="334010"/>
                    <a:pt x="367157" y="314325"/>
                  </a:cubicBezTo>
                  <a:cubicBezTo>
                    <a:pt x="369062" y="305562"/>
                    <a:pt x="370205" y="296926"/>
                    <a:pt x="374523" y="289306"/>
                  </a:cubicBezTo>
                  <a:cubicBezTo>
                    <a:pt x="377952" y="283210"/>
                    <a:pt x="379603" y="276860"/>
                    <a:pt x="377952" y="270002"/>
                  </a:cubicBezTo>
                  <a:lnTo>
                    <a:pt x="357759" y="273939"/>
                  </a:lnTo>
                  <a:cubicBezTo>
                    <a:pt x="345821" y="276352"/>
                    <a:pt x="334137" y="276225"/>
                    <a:pt x="322199" y="279019"/>
                  </a:cubicBezTo>
                  <a:cubicBezTo>
                    <a:pt x="299085" y="284607"/>
                    <a:pt x="278384" y="298450"/>
                    <a:pt x="266827" y="319278"/>
                  </a:cubicBezTo>
                  <a:cubicBezTo>
                    <a:pt x="258191" y="334772"/>
                    <a:pt x="256159" y="351663"/>
                    <a:pt x="255905" y="369316"/>
                  </a:cubicBezTo>
                  <a:cubicBezTo>
                    <a:pt x="251714" y="374777"/>
                    <a:pt x="247015" y="379349"/>
                    <a:pt x="240919" y="384175"/>
                  </a:cubicBezTo>
                  <a:cubicBezTo>
                    <a:pt x="238633" y="343281"/>
                    <a:pt x="241046" y="304165"/>
                    <a:pt x="244602" y="263779"/>
                  </a:cubicBezTo>
                  <a:cubicBezTo>
                    <a:pt x="247523" y="260096"/>
                    <a:pt x="251079" y="256794"/>
                    <a:pt x="254635" y="254254"/>
                  </a:cubicBezTo>
                  <a:cubicBezTo>
                    <a:pt x="271145" y="264160"/>
                    <a:pt x="289052" y="262001"/>
                    <a:pt x="303911" y="250825"/>
                  </a:cubicBezTo>
                  <a:cubicBezTo>
                    <a:pt x="316738" y="241046"/>
                    <a:pt x="324739" y="226314"/>
                    <a:pt x="327914" y="210185"/>
                  </a:cubicBezTo>
                  <a:cubicBezTo>
                    <a:pt x="329946" y="200152"/>
                    <a:pt x="332232" y="191262"/>
                    <a:pt x="335788" y="181610"/>
                  </a:cubicBezTo>
                  <a:cubicBezTo>
                    <a:pt x="336423" y="179705"/>
                    <a:pt x="337058" y="176149"/>
                    <a:pt x="337312" y="173863"/>
                  </a:cubicBezTo>
                  <a:lnTo>
                    <a:pt x="307975" y="179705"/>
                  </a:lnTo>
                  <a:cubicBezTo>
                    <a:pt x="294005" y="182499"/>
                    <a:pt x="280035" y="186436"/>
                    <a:pt x="269494" y="196469"/>
                  </a:cubicBezTo>
                  <a:cubicBezTo>
                    <a:pt x="255524" y="209804"/>
                    <a:pt x="248920" y="228854"/>
                    <a:pt x="248031" y="247904"/>
                  </a:cubicBezTo>
                  <a:cubicBezTo>
                    <a:pt x="247269" y="249555"/>
                    <a:pt x="244475" y="252349"/>
                    <a:pt x="242824" y="253746"/>
                  </a:cubicBezTo>
                  <a:cubicBezTo>
                    <a:pt x="241554" y="247650"/>
                    <a:pt x="238506" y="240538"/>
                    <a:pt x="239014" y="234696"/>
                  </a:cubicBezTo>
                  <a:lnTo>
                    <a:pt x="243332" y="180721"/>
                  </a:lnTo>
                  <a:lnTo>
                    <a:pt x="244602" y="166497"/>
                  </a:lnTo>
                  <a:cubicBezTo>
                    <a:pt x="251460" y="164592"/>
                    <a:pt x="258445" y="162306"/>
                    <a:pt x="262509" y="157226"/>
                  </a:cubicBezTo>
                  <a:cubicBezTo>
                    <a:pt x="272796" y="144272"/>
                    <a:pt x="276606" y="128778"/>
                    <a:pt x="274828" y="112268"/>
                  </a:cubicBezTo>
                  <a:cubicBezTo>
                    <a:pt x="269875" y="110998"/>
                    <a:pt x="265557" y="110490"/>
                    <a:pt x="260350" y="110236"/>
                  </a:cubicBezTo>
                  <a:cubicBezTo>
                    <a:pt x="259842" y="94234"/>
                    <a:pt x="252476" y="79248"/>
                    <a:pt x="238887" y="71120"/>
                  </a:cubicBezTo>
                  <a:cubicBezTo>
                    <a:pt x="223266" y="78486"/>
                    <a:pt x="214630" y="93091"/>
                    <a:pt x="214376" y="110363"/>
                  </a:cubicBezTo>
                  <a:lnTo>
                    <a:pt x="198755" y="111887"/>
                  </a:lnTo>
                  <a:cubicBezTo>
                    <a:pt x="197358" y="137795"/>
                    <a:pt x="204597" y="165608"/>
                    <a:pt x="232791" y="166116"/>
                  </a:cubicBezTo>
                  <a:cubicBezTo>
                    <a:pt x="235839" y="195707"/>
                    <a:pt x="237744" y="223774"/>
                    <a:pt x="234823" y="254000"/>
                  </a:cubicBezTo>
                  <a:lnTo>
                    <a:pt x="228600" y="249047"/>
                  </a:lnTo>
                  <a:cubicBezTo>
                    <a:pt x="229997" y="217551"/>
                    <a:pt x="211074" y="188087"/>
                    <a:pt x="180340" y="181102"/>
                  </a:cubicBezTo>
                  <a:lnTo>
                    <a:pt x="143383" y="172847"/>
                  </a:lnTo>
                  <a:cubicBezTo>
                    <a:pt x="143637" y="176403"/>
                    <a:pt x="144272" y="180213"/>
                    <a:pt x="145288" y="183642"/>
                  </a:cubicBezTo>
                  <a:cubicBezTo>
                    <a:pt x="148209" y="193040"/>
                    <a:pt x="150495" y="202184"/>
                    <a:pt x="152019" y="211963"/>
                  </a:cubicBezTo>
                  <a:cubicBezTo>
                    <a:pt x="154305" y="226568"/>
                    <a:pt x="160528" y="239395"/>
                    <a:pt x="171450" y="249301"/>
                  </a:cubicBezTo>
                  <a:cubicBezTo>
                    <a:pt x="186182" y="262763"/>
                    <a:pt x="206883" y="264668"/>
                    <a:pt x="223520" y="253492"/>
                  </a:cubicBezTo>
                  <a:lnTo>
                    <a:pt x="233299" y="262128"/>
                  </a:lnTo>
                  <a:cubicBezTo>
                    <a:pt x="236855" y="303149"/>
                    <a:pt x="239141" y="343027"/>
                    <a:pt x="236601" y="385699"/>
                  </a:cubicBezTo>
                  <a:cubicBezTo>
                    <a:pt x="230124" y="381889"/>
                    <a:pt x="222631" y="375158"/>
                    <a:pt x="221996" y="368427"/>
                  </a:cubicBezTo>
                  <a:lnTo>
                    <a:pt x="219964" y="347091"/>
                  </a:lnTo>
                  <a:cubicBezTo>
                    <a:pt x="215265" y="317627"/>
                    <a:pt x="195961" y="293497"/>
                    <a:pt x="168021" y="282829"/>
                  </a:cubicBezTo>
                  <a:cubicBezTo>
                    <a:pt x="155702" y="278003"/>
                    <a:pt x="142748" y="277114"/>
                    <a:pt x="129540" y="274955"/>
                  </a:cubicBezTo>
                  <a:lnTo>
                    <a:pt x="99822" y="270002"/>
                  </a:lnTo>
                  <a:cubicBezTo>
                    <a:pt x="97409" y="282829"/>
                    <a:pt x="107061" y="290195"/>
                    <a:pt x="110109" y="307848"/>
                  </a:cubicBezTo>
                  <a:cubicBezTo>
                    <a:pt x="113792" y="329311"/>
                    <a:pt x="122809" y="349504"/>
                    <a:pt x="138557" y="364490"/>
                  </a:cubicBezTo>
                  <a:cubicBezTo>
                    <a:pt x="160147" y="384810"/>
                    <a:pt x="185166" y="388239"/>
                    <a:pt x="212090" y="375920"/>
                  </a:cubicBezTo>
                  <a:cubicBezTo>
                    <a:pt x="218821" y="378079"/>
                    <a:pt x="226822" y="382397"/>
                    <a:pt x="232029" y="387477"/>
                  </a:cubicBezTo>
                  <a:lnTo>
                    <a:pt x="233045" y="405003"/>
                  </a:lnTo>
                  <a:cubicBezTo>
                    <a:pt x="236347" y="406400"/>
                    <a:pt x="242316" y="406400"/>
                    <a:pt x="244856" y="404622"/>
                  </a:cubicBezTo>
                  <a:close/>
                  <a:moveTo>
                    <a:pt x="481330" y="240665"/>
                  </a:moveTo>
                  <a:cubicBezTo>
                    <a:pt x="481330" y="373507"/>
                    <a:pt x="373634" y="481330"/>
                    <a:pt x="240665" y="481330"/>
                  </a:cubicBezTo>
                  <a:cubicBezTo>
                    <a:pt x="107696" y="481330"/>
                    <a:pt x="0" y="373507"/>
                    <a:pt x="0" y="240665"/>
                  </a:cubicBezTo>
                  <a:cubicBezTo>
                    <a:pt x="0" y="107823"/>
                    <a:pt x="107696" y="0"/>
                    <a:pt x="240665" y="0"/>
                  </a:cubicBezTo>
                  <a:cubicBezTo>
                    <a:pt x="373634" y="0"/>
                    <a:pt x="481330" y="107696"/>
                    <a:pt x="481330" y="240665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04470" y="370355"/>
              <a:ext cx="62484" cy="55095"/>
            </a:xfrm>
            <a:custGeom>
              <a:avLst/>
              <a:gdLst/>
              <a:ahLst/>
              <a:cxnLst/>
              <a:rect l="l" t="t" r="r" b="b"/>
              <a:pathLst>
                <a:path w="62484" h="55095">
                  <a:moveTo>
                    <a:pt x="62484" y="55095"/>
                  </a:moveTo>
                  <a:cubicBezTo>
                    <a:pt x="48387" y="46205"/>
                    <a:pt x="36576" y="35410"/>
                    <a:pt x="24257" y="24361"/>
                  </a:cubicBezTo>
                  <a:cubicBezTo>
                    <a:pt x="15748" y="16614"/>
                    <a:pt x="7620" y="9883"/>
                    <a:pt x="0" y="739"/>
                  </a:cubicBezTo>
                  <a:cubicBezTo>
                    <a:pt x="15875" y="-4341"/>
                    <a:pt x="35433" y="18011"/>
                    <a:pt x="49276" y="30203"/>
                  </a:cubicBezTo>
                  <a:cubicBezTo>
                    <a:pt x="54991" y="37569"/>
                    <a:pt x="61468" y="43538"/>
                    <a:pt x="62357" y="55095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40233" y="370355"/>
              <a:ext cx="60198" cy="52301"/>
            </a:xfrm>
            <a:custGeom>
              <a:avLst/>
              <a:gdLst/>
              <a:ahLst/>
              <a:cxnLst/>
              <a:rect l="l" t="t" r="r" b="b"/>
              <a:pathLst>
                <a:path w="60198" h="52301">
                  <a:moveTo>
                    <a:pt x="0" y="52301"/>
                  </a:moveTo>
                  <a:cubicBezTo>
                    <a:pt x="-127" y="37061"/>
                    <a:pt x="27178" y="14328"/>
                    <a:pt x="41275" y="4295"/>
                  </a:cubicBezTo>
                  <a:cubicBezTo>
                    <a:pt x="46736" y="485"/>
                    <a:pt x="53086" y="-1039"/>
                    <a:pt x="60198" y="739"/>
                  </a:cubicBezTo>
                  <a:cubicBezTo>
                    <a:pt x="53594" y="9121"/>
                    <a:pt x="46736" y="15598"/>
                    <a:pt x="39116" y="22329"/>
                  </a:cubicBezTo>
                  <a:cubicBezTo>
                    <a:pt x="26924" y="33124"/>
                    <a:pt x="15113" y="43030"/>
                    <a:pt x="0" y="52301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325501" y="268584"/>
              <a:ext cx="43307" cy="37994"/>
            </a:xfrm>
            <a:custGeom>
              <a:avLst/>
              <a:gdLst/>
              <a:ahLst/>
              <a:cxnLst/>
              <a:rect l="l" t="t" r="r" b="b"/>
              <a:pathLst>
                <a:path w="43307" h="37994">
                  <a:moveTo>
                    <a:pt x="26416" y="18817"/>
                  </a:moveTo>
                  <a:cubicBezTo>
                    <a:pt x="18669" y="27072"/>
                    <a:pt x="10287" y="33803"/>
                    <a:pt x="0" y="37994"/>
                  </a:cubicBezTo>
                  <a:cubicBezTo>
                    <a:pt x="5207" y="24405"/>
                    <a:pt x="14732" y="14753"/>
                    <a:pt x="25273" y="6117"/>
                  </a:cubicBezTo>
                  <a:cubicBezTo>
                    <a:pt x="30353" y="1926"/>
                    <a:pt x="36322" y="-1630"/>
                    <a:pt x="43307" y="783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37617" y="268451"/>
              <a:ext cx="41148" cy="38126"/>
            </a:xfrm>
            <a:custGeom>
              <a:avLst/>
              <a:gdLst/>
              <a:ahLst/>
              <a:cxnLst/>
              <a:rect l="l" t="t" r="r" b="b"/>
              <a:pathLst>
                <a:path w="41148" h="38126">
                  <a:moveTo>
                    <a:pt x="0" y="281"/>
                  </a:moveTo>
                  <a:cubicBezTo>
                    <a:pt x="14732" y="-3021"/>
                    <a:pt x="38989" y="23649"/>
                    <a:pt x="41148" y="38127"/>
                  </a:cubicBezTo>
                  <a:cubicBezTo>
                    <a:pt x="24638" y="27967"/>
                    <a:pt x="11557" y="14886"/>
                    <a:pt x="0" y="281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3307299" y="3528860"/>
            <a:ext cx="450999" cy="463372"/>
            <a:chOff x="0" y="0"/>
            <a:chExt cx="601332" cy="617830"/>
          </a:xfrm>
        </p:grpSpPr>
        <p:sp>
          <p:nvSpPr>
            <p:cNvPr id="17" name="Freeform 17"/>
            <p:cNvSpPr/>
            <p:nvPr/>
          </p:nvSpPr>
          <p:spPr>
            <a:xfrm>
              <a:off x="63487" y="63500"/>
              <a:ext cx="474281" cy="490819"/>
            </a:xfrm>
            <a:custGeom>
              <a:avLst/>
              <a:gdLst/>
              <a:ahLst/>
              <a:cxnLst/>
              <a:rect l="l" t="t" r="r" b="b"/>
              <a:pathLst>
                <a:path w="474281" h="490819">
                  <a:moveTo>
                    <a:pt x="205881" y="399668"/>
                  </a:moveTo>
                  <a:cubicBezTo>
                    <a:pt x="219216" y="389381"/>
                    <a:pt x="222899" y="370459"/>
                    <a:pt x="212612" y="355854"/>
                  </a:cubicBezTo>
                  <a:cubicBezTo>
                    <a:pt x="199658" y="367284"/>
                    <a:pt x="184799" y="384682"/>
                    <a:pt x="191657" y="396747"/>
                  </a:cubicBezTo>
                  <a:cubicBezTo>
                    <a:pt x="194578" y="401954"/>
                    <a:pt x="201309" y="403097"/>
                    <a:pt x="205754" y="399668"/>
                  </a:cubicBezTo>
                  <a:moveTo>
                    <a:pt x="164860" y="330454"/>
                  </a:moveTo>
                  <a:cubicBezTo>
                    <a:pt x="150001" y="342519"/>
                    <a:pt x="133110" y="365633"/>
                    <a:pt x="146445" y="373761"/>
                  </a:cubicBezTo>
                  <a:cubicBezTo>
                    <a:pt x="150128" y="376047"/>
                    <a:pt x="156605" y="375285"/>
                    <a:pt x="159907" y="371348"/>
                  </a:cubicBezTo>
                  <a:cubicBezTo>
                    <a:pt x="170067" y="359156"/>
                    <a:pt x="175401" y="342773"/>
                    <a:pt x="164860" y="330454"/>
                  </a:cubicBezTo>
                  <a:moveTo>
                    <a:pt x="372125" y="314452"/>
                  </a:moveTo>
                  <a:cubicBezTo>
                    <a:pt x="374030" y="310769"/>
                    <a:pt x="373268" y="304292"/>
                    <a:pt x="370474" y="304038"/>
                  </a:cubicBezTo>
                  <a:cubicBezTo>
                    <a:pt x="364759" y="303403"/>
                    <a:pt x="359933" y="303530"/>
                    <a:pt x="354599" y="304165"/>
                  </a:cubicBezTo>
                  <a:cubicBezTo>
                    <a:pt x="351170" y="304546"/>
                    <a:pt x="350789" y="313690"/>
                    <a:pt x="354091" y="314198"/>
                  </a:cubicBezTo>
                  <a:cubicBezTo>
                    <a:pt x="360187" y="315087"/>
                    <a:pt x="365521" y="314960"/>
                    <a:pt x="372125" y="314452"/>
                  </a:cubicBezTo>
                  <a:moveTo>
                    <a:pt x="371871" y="287020"/>
                  </a:moveTo>
                  <a:cubicBezTo>
                    <a:pt x="373903" y="284226"/>
                    <a:pt x="373649" y="277876"/>
                    <a:pt x="370982" y="277368"/>
                  </a:cubicBezTo>
                  <a:cubicBezTo>
                    <a:pt x="360441" y="275209"/>
                    <a:pt x="350789" y="275844"/>
                    <a:pt x="351297" y="282448"/>
                  </a:cubicBezTo>
                  <a:cubicBezTo>
                    <a:pt x="351424" y="283972"/>
                    <a:pt x="353837" y="287274"/>
                    <a:pt x="355615" y="287274"/>
                  </a:cubicBezTo>
                  <a:close/>
                  <a:moveTo>
                    <a:pt x="207278" y="315214"/>
                  </a:moveTo>
                  <a:cubicBezTo>
                    <a:pt x="227725" y="298196"/>
                    <a:pt x="218962" y="270002"/>
                    <a:pt x="212866" y="268478"/>
                  </a:cubicBezTo>
                  <a:cubicBezTo>
                    <a:pt x="208167" y="267335"/>
                    <a:pt x="195848" y="284988"/>
                    <a:pt x="191403" y="295910"/>
                  </a:cubicBezTo>
                  <a:cubicBezTo>
                    <a:pt x="188990" y="301879"/>
                    <a:pt x="189244" y="308737"/>
                    <a:pt x="192419" y="313817"/>
                  </a:cubicBezTo>
                  <a:cubicBezTo>
                    <a:pt x="195467" y="318516"/>
                    <a:pt x="202579" y="319151"/>
                    <a:pt x="207278" y="315214"/>
                  </a:cubicBezTo>
                  <a:moveTo>
                    <a:pt x="148477" y="267462"/>
                  </a:moveTo>
                  <a:cubicBezTo>
                    <a:pt x="130697" y="277622"/>
                    <a:pt x="114441" y="305054"/>
                    <a:pt x="128919" y="313182"/>
                  </a:cubicBezTo>
                  <a:cubicBezTo>
                    <a:pt x="133872" y="315976"/>
                    <a:pt x="140095" y="315087"/>
                    <a:pt x="143778" y="310515"/>
                  </a:cubicBezTo>
                  <a:cubicBezTo>
                    <a:pt x="154827" y="296926"/>
                    <a:pt x="160415" y="281559"/>
                    <a:pt x="148477" y="267462"/>
                  </a:cubicBezTo>
                  <a:moveTo>
                    <a:pt x="372125" y="261747"/>
                  </a:moveTo>
                  <a:cubicBezTo>
                    <a:pt x="374030" y="258064"/>
                    <a:pt x="373014" y="251587"/>
                    <a:pt x="370347" y="251587"/>
                  </a:cubicBezTo>
                  <a:lnTo>
                    <a:pt x="353583" y="251841"/>
                  </a:lnTo>
                  <a:cubicBezTo>
                    <a:pt x="350789" y="251841"/>
                    <a:pt x="351297" y="261239"/>
                    <a:pt x="354091" y="261239"/>
                  </a:cubicBezTo>
                  <a:close/>
                  <a:moveTo>
                    <a:pt x="353456" y="234696"/>
                  </a:moveTo>
                  <a:cubicBezTo>
                    <a:pt x="357139" y="233299"/>
                    <a:pt x="355107" y="225171"/>
                    <a:pt x="352186" y="225171"/>
                  </a:cubicBezTo>
                  <a:lnTo>
                    <a:pt x="335676" y="225425"/>
                  </a:lnTo>
                  <a:cubicBezTo>
                    <a:pt x="333263" y="225933"/>
                    <a:pt x="332882" y="234315"/>
                    <a:pt x="335295" y="234950"/>
                  </a:cubicBezTo>
                  <a:cubicBezTo>
                    <a:pt x="340502" y="236220"/>
                    <a:pt x="348503" y="236601"/>
                    <a:pt x="353583" y="234696"/>
                  </a:cubicBezTo>
                  <a:moveTo>
                    <a:pt x="313705" y="416305"/>
                  </a:moveTo>
                  <a:cubicBezTo>
                    <a:pt x="334660" y="412876"/>
                    <a:pt x="349392" y="396239"/>
                    <a:pt x="353456" y="378460"/>
                  </a:cubicBezTo>
                  <a:cubicBezTo>
                    <a:pt x="358282" y="357250"/>
                    <a:pt x="350027" y="337185"/>
                    <a:pt x="333136" y="324993"/>
                  </a:cubicBezTo>
                  <a:lnTo>
                    <a:pt x="333009" y="221107"/>
                  </a:lnTo>
                  <a:cubicBezTo>
                    <a:pt x="333009" y="205740"/>
                    <a:pt x="320690" y="194437"/>
                    <a:pt x="306212" y="194183"/>
                  </a:cubicBezTo>
                  <a:cubicBezTo>
                    <a:pt x="293512" y="193929"/>
                    <a:pt x="279161" y="204216"/>
                    <a:pt x="279161" y="219075"/>
                  </a:cubicBezTo>
                  <a:lnTo>
                    <a:pt x="278653" y="325247"/>
                  </a:lnTo>
                  <a:cubicBezTo>
                    <a:pt x="261888" y="338201"/>
                    <a:pt x="254522" y="359282"/>
                    <a:pt x="259983" y="379983"/>
                  </a:cubicBezTo>
                  <a:cubicBezTo>
                    <a:pt x="266206" y="403605"/>
                    <a:pt x="288559" y="420369"/>
                    <a:pt x="313705" y="416305"/>
                  </a:cubicBezTo>
                  <a:moveTo>
                    <a:pt x="307609" y="175514"/>
                  </a:moveTo>
                  <a:cubicBezTo>
                    <a:pt x="328691" y="176403"/>
                    <a:pt x="345074" y="190881"/>
                    <a:pt x="350662" y="210439"/>
                  </a:cubicBezTo>
                  <a:cubicBezTo>
                    <a:pt x="356758" y="205232"/>
                    <a:pt x="359171" y="196977"/>
                    <a:pt x="358790" y="188595"/>
                  </a:cubicBezTo>
                  <a:cubicBezTo>
                    <a:pt x="357774" y="166624"/>
                    <a:pt x="339867" y="150876"/>
                    <a:pt x="317261" y="153924"/>
                  </a:cubicBezTo>
                  <a:cubicBezTo>
                    <a:pt x="312689" y="129159"/>
                    <a:pt x="289575" y="115570"/>
                    <a:pt x="264555" y="124333"/>
                  </a:cubicBezTo>
                  <a:cubicBezTo>
                    <a:pt x="257824" y="102362"/>
                    <a:pt x="241822" y="85217"/>
                    <a:pt x="219597" y="78740"/>
                  </a:cubicBezTo>
                  <a:cubicBezTo>
                    <a:pt x="197880" y="72390"/>
                    <a:pt x="175528" y="78105"/>
                    <a:pt x="159272" y="93472"/>
                  </a:cubicBezTo>
                  <a:cubicBezTo>
                    <a:pt x="146318" y="105791"/>
                    <a:pt x="138825" y="121666"/>
                    <a:pt x="139587" y="139954"/>
                  </a:cubicBezTo>
                  <a:cubicBezTo>
                    <a:pt x="112409" y="141478"/>
                    <a:pt x="91835" y="161925"/>
                    <a:pt x="90692" y="188214"/>
                  </a:cubicBezTo>
                  <a:cubicBezTo>
                    <a:pt x="89676" y="213106"/>
                    <a:pt x="108853" y="239014"/>
                    <a:pt x="135777" y="239141"/>
                  </a:cubicBezTo>
                  <a:lnTo>
                    <a:pt x="261126" y="239903"/>
                  </a:lnTo>
                  <a:lnTo>
                    <a:pt x="261634" y="217297"/>
                  </a:lnTo>
                  <a:cubicBezTo>
                    <a:pt x="263539" y="193802"/>
                    <a:pt x="282844" y="174625"/>
                    <a:pt x="307736" y="175514"/>
                  </a:cubicBezTo>
                  <a:moveTo>
                    <a:pt x="455945" y="340233"/>
                  </a:moveTo>
                  <a:cubicBezTo>
                    <a:pt x="411876" y="448944"/>
                    <a:pt x="293385" y="513841"/>
                    <a:pt x="178576" y="483234"/>
                  </a:cubicBezTo>
                  <a:cubicBezTo>
                    <a:pt x="94502" y="460755"/>
                    <a:pt x="29985" y="394461"/>
                    <a:pt x="8141" y="310134"/>
                  </a:cubicBezTo>
                  <a:cubicBezTo>
                    <a:pt x="-8877" y="244602"/>
                    <a:pt x="1029" y="172974"/>
                    <a:pt x="35573" y="114808"/>
                  </a:cubicBezTo>
                  <a:cubicBezTo>
                    <a:pt x="79516" y="40767"/>
                    <a:pt x="159018" y="-2667"/>
                    <a:pt x="244743" y="127"/>
                  </a:cubicBezTo>
                  <a:cubicBezTo>
                    <a:pt x="285130" y="1397"/>
                    <a:pt x="322595" y="12192"/>
                    <a:pt x="357012" y="33147"/>
                  </a:cubicBezTo>
                  <a:cubicBezTo>
                    <a:pt x="393969" y="55626"/>
                    <a:pt x="423941" y="86995"/>
                    <a:pt x="444388" y="125349"/>
                  </a:cubicBezTo>
                  <a:cubicBezTo>
                    <a:pt x="479694" y="191516"/>
                    <a:pt x="484012" y="270637"/>
                    <a:pt x="455818" y="340233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38394" y="274748"/>
              <a:ext cx="62796" cy="187786"/>
            </a:xfrm>
            <a:custGeom>
              <a:avLst/>
              <a:gdLst/>
              <a:ahLst/>
              <a:cxnLst/>
              <a:rect l="l" t="t" r="r" b="b"/>
              <a:pathLst>
                <a:path w="62796" h="187786">
                  <a:moveTo>
                    <a:pt x="26606" y="171276"/>
                  </a:moveTo>
                  <a:cubicBezTo>
                    <a:pt x="37401" y="174704"/>
                    <a:pt x="47561" y="166323"/>
                    <a:pt x="48450" y="156544"/>
                  </a:cubicBezTo>
                  <a:cubicBezTo>
                    <a:pt x="49339" y="146764"/>
                    <a:pt x="42354" y="137874"/>
                    <a:pt x="31559" y="137494"/>
                  </a:cubicBezTo>
                  <a:cubicBezTo>
                    <a:pt x="23304" y="137239"/>
                    <a:pt x="16954" y="144352"/>
                    <a:pt x="15557" y="151210"/>
                  </a:cubicBezTo>
                  <a:cubicBezTo>
                    <a:pt x="13906" y="159338"/>
                    <a:pt x="17843" y="168355"/>
                    <a:pt x="26479" y="171149"/>
                  </a:cubicBezTo>
                  <a:moveTo>
                    <a:pt x="31178" y="187785"/>
                  </a:moveTo>
                  <a:cubicBezTo>
                    <a:pt x="14795" y="187785"/>
                    <a:pt x="2856" y="174958"/>
                    <a:pt x="570" y="161496"/>
                  </a:cubicBezTo>
                  <a:cubicBezTo>
                    <a:pt x="-2224" y="145367"/>
                    <a:pt x="5396" y="131525"/>
                    <a:pt x="20256" y="124794"/>
                  </a:cubicBezTo>
                  <a:lnTo>
                    <a:pt x="20383" y="9478"/>
                  </a:lnTo>
                  <a:cubicBezTo>
                    <a:pt x="20383" y="4271"/>
                    <a:pt x="26098" y="588"/>
                    <a:pt x="29781" y="80"/>
                  </a:cubicBezTo>
                  <a:cubicBezTo>
                    <a:pt x="34353" y="-555"/>
                    <a:pt x="40957" y="2620"/>
                    <a:pt x="40957" y="8589"/>
                  </a:cubicBezTo>
                  <a:lnTo>
                    <a:pt x="41084" y="124540"/>
                  </a:lnTo>
                  <a:cubicBezTo>
                    <a:pt x="56451" y="130001"/>
                    <a:pt x="64706" y="144224"/>
                    <a:pt x="62420" y="159845"/>
                  </a:cubicBezTo>
                  <a:cubicBezTo>
                    <a:pt x="60388" y="174577"/>
                    <a:pt x="48196" y="187658"/>
                    <a:pt x="31051" y="187658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3285277" y="2920136"/>
            <a:ext cx="457019" cy="457019"/>
            <a:chOff x="0" y="0"/>
            <a:chExt cx="609359" cy="609359"/>
          </a:xfrm>
        </p:grpSpPr>
        <p:sp>
          <p:nvSpPr>
            <p:cNvPr id="20" name="Freeform 20"/>
            <p:cNvSpPr/>
            <p:nvPr/>
          </p:nvSpPr>
          <p:spPr>
            <a:xfrm>
              <a:off x="63500" y="63500"/>
              <a:ext cx="482346" cy="482346"/>
            </a:xfrm>
            <a:custGeom>
              <a:avLst/>
              <a:gdLst/>
              <a:ahLst/>
              <a:cxnLst/>
              <a:rect l="l" t="t" r="r" b="b"/>
              <a:pathLst>
                <a:path w="482346" h="482346">
                  <a:moveTo>
                    <a:pt x="339979" y="266700"/>
                  </a:moveTo>
                  <a:cubicBezTo>
                    <a:pt x="339979" y="264541"/>
                    <a:pt x="338201" y="262890"/>
                    <a:pt x="336169" y="262890"/>
                  </a:cubicBezTo>
                  <a:cubicBezTo>
                    <a:pt x="334137" y="262890"/>
                    <a:pt x="332359" y="264668"/>
                    <a:pt x="332359" y="266700"/>
                  </a:cubicBezTo>
                  <a:cubicBezTo>
                    <a:pt x="332359" y="268732"/>
                    <a:pt x="334137" y="270510"/>
                    <a:pt x="336169" y="270510"/>
                  </a:cubicBezTo>
                  <a:cubicBezTo>
                    <a:pt x="338201" y="270510"/>
                    <a:pt x="339979" y="268732"/>
                    <a:pt x="339979" y="266700"/>
                  </a:cubicBezTo>
                  <a:moveTo>
                    <a:pt x="340233" y="239776"/>
                  </a:moveTo>
                  <a:lnTo>
                    <a:pt x="342011" y="236855"/>
                  </a:lnTo>
                  <a:cubicBezTo>
                    <a:pt x="342265" y="236347"/>
                    <a:pt x="340487" y="234442"/>
                    <a:pt x="339852" y="234442"/>
                  </a:cubicBezTo>
                  <a:cubicBezTo>
                    <a:pt x="338328" y="234442"/>
                    <a:pt x="335153" y="236220"/>
                    <a:pt x="334264" y="237490"/>
                  </a:cubicBezTo>
                  <a:cubicBezTo>
                    <a:pt x="333502" y="238506"/>
                    <a:pt x="333629" y="242062"/>
                    <a:pt x="334772" y="242570"/>
                  </a:cubicBezTo>
                  <a:cubicBezTo>
                    <a:pt x="335915" y="243078"/>
                    <a:pt x="339471" y="240919"/>
                    <a:pt x="340106" y="239776"/>
                  </a:cubicBezTo>
                  <a:moveTo>
                    <a:pt x="307975" y="384175"/>
                  </a:moveTo>
                  <a:lnTo>
                    <a:pt x="307721" y="302133"/>
                  </a:lnTo>
                  <a:lnTo>
                    <a:pt x="232156" y="231775"/>
                  </a:lnTo>
                  <a:lnTo>
                    <a:pt x="232029" y="403606"/>
                  </a:lnTo>
                  <a:lnTo>
                    <a:pt x="292862" y="403606"/>
                  </a:lnTo>
                  <a:cubicBezTo>
                    <a:pt x="303276" y="403606"/>
                    <a:pt x="309880" y="394843"/>
                    <a:pt x="307975" y="384175"/>
                  </a:cubicBezTo>
                  <a:moveTo>
                    <a:pt x="361569" y="289560"/>
                  </a:moveTo>
                  <a:lnTo>
                    <a:pt x="374142" y="299974"/>
                  </a:lnTo>
                  <a:cubicBezTo>
                    <a:pt x="384429" y="288798"/>
                    <a:pt x="379476" y="272034"/>
                    <a:pt x="386461" y="258318"/>
                  </a:cubicBezTo>
                  <a:cubicBezTo>
                    <a:pt x="392303" y="256540"/>
                    <a:pt x="396748" y="254000"/>
                    <a:pt x="395478" y="246761"/>
                  </a:cubicBezTo>
                  <a:cubicBezTo>
                    <a:pt x="395224" y="244856"/>
                    <a:pt x="393954" y="240919"/>
                    <a:pt x="392303" y="240030"/>
                  </a:cubicBezTo>
                  <a:cubicBezTo>
                    <a:pt x="390906" y="239268"/>
                    <a:pt x="387350" y="239014"/>
                    <a:pt x="385064" y="238760"/>
                  </a:cubicBezTo>
                  <a:cubicBezTo>
                    <a:pt x="382397" y="227965"/>
                    <a:pt x="375793" y="219964"/>
                    <a:pt x="367157" y="213106"/>
                  </a:cubicBezTo>
                  <a:cubicBezTo>
                    <a:pt x="358902" y="200533"/>
                    <a:pt x="348234" y="208661"/>
                    <a:pt x="343281" y="208661"/>
                  </a:cubicBezTo>
                  <a:cubicBezTo>
                    <a:pt x="329692" y="208915"/>
                    <a:pt x="316738" y="209042"/>
                    <a:pt x="306832" y="219456"/>
                  </a:cubicBezTo>
                  <a:lnTo>
                    <a:pt x="310769" y="233045"/>
                  </a:lnTo>
                  <a:lnTo>
                    <a:pt x="320294" y="226314"/>
                  </a:lnTo>
                  <a:cubicBezTo>
                    <a:pt x="323977" y="231648"/>
                    <a:pt x="327787" y="231775"/>
                    <a:pt x="331978" y="229616"/>
                  </a:cubicBezTo>
                  <a:cubicBezTo>
                    <a:pt x="344043" y="223393"/>
                    <a:pt x="355092" y="227965"/>
                    <a:pt x="362966" y="238252"/>
                  </a:cubicBezTo>
                  <a:cubicBezTo>
                    <a:pt x="368173" y="245110"/>
                    <a:pt x="371729" y="257048"/>
                    <a:pt x="362585" y="262509"/>
                  </a:cubicBezTo>
                  <a:cubicBezTo>
                    <a:pt x="360934" y="263525"/>
                    <a:pt x="356616" y="264795"/>
                    <a:pt x="356489" y="266700"/>
                  </a:cubicBezTo>
                  <a:cubicBezTo>
                    <a:pt x="355981" y="273177"/>
                    <a:pt x="370332" y="275463"/>
                    <a:pt x="361696" y="289687"/>
                  </a:cubicBezTo>
                  <a:moveTo>
                    <a:pt x="146558" y="389001"/>
                  </a:moveTo>
                  <a:cubicBezTo>
                    <a:pt x="146939" y="395605"/>
                    <a:pt x="151892" y="403606"/>
                    <a:pt x="159131" y="403606"/>
                  </a:cubicBezTo>
                  <a:lnTo>
                    <a:pt x="213106" y="403733"/>
                  </a:lnTo>
                  <a:lnTo>
                    <a:pt x="213233" y="213487"/>
                  </a:lnTo>
                  <a:lnTo>
                    <a:pt x="194437" y="195199"/>
                  </a:lnTo>
                  <a:cubicBezTo>
                    <a:pt x="192024" y="205486"/>
                    <a:pt x="195580" y="217424"/>
                    <a:pt x="188595" y="225044"/>
                  </a:cubicBezTo>
                  <a:lnTo>
                    <a:pt x="153797" y="263144"/>
                  </a:lnTo>
                  <a:cubicBezTo>
                    <a:pt x="149479" y="267843"/>
                    <a:pt x="146685" y="276606"/>
                    <a:pt x="146685" y="283337"/>
                  </a:cubicBezTo>
                  <a:close/>
                  <a:moveTo>
                    <a:pt x="262763" y="60071"/>
                  </a:moveTo>
                  <a:lnTo>
                    <a:pt x="218440" y="60198"/>
                  </a:lnTo>
                  <a:lnTo>
                    <a:pt x="264541" y="103251"/>
                  </a:lnTo>
                  <a:close/>
                  <a:moveTo>
                    <a:pt x="298958" y="79248"/>
                  </a:moveTo>
                  <a:cubicBezTo>
                    <a:pt x="302133" y="86233"/>
                    <a:pt x="302387" y="92456"/>
                    <a:pt x="306959" y="98044"/>
                  </a:cubicBezTo>
                  <a:lnTo>
                    <a:pt x="317500" y="175260"/>
                  </a:lnTo>
                  <a:cubicBezTo>
                    <a:pt x="321183" y="179705"/>
                    <a:pt x="331851" y="178308"/>
                    <a:pt x="334010" y="172466"/>
                  </a:cubicBezTo>
                  <a:lnTo>
                    <a:pt x="317881" y="136779"/>
                  </a:lnTo>
                  <a:lnTo>
                    <a:pt x="310388" y="133096"/>
                  </a:lnTo>
                  <a:cubicBezTo>
                    <a:pt x="307975" y="127762"/>
                    <a:pt x="307213" y="120015"/>
                    <a:pt x="308737" y="114681"/>
                  </a:cubicBezTo>
                  <a:lnTo>
                    <a:pt x="331470" y="113919"/>
                  </a:lnTo>
                  <a:cubicBezTo>
                    <a:pt x="333756" y="113792"/>
                    <a:pt x="338455" y="109601"/>
                    <a:pt x="338455" y="106934"/>
                  </a:cubicBezTo>
                  <a:lnTo>
                    <a:pt x="337947" y="80645"/>
                  </a:lnTo>
                  <a:lnTo>
                    <a:pt x="309499" y="80264"/>
                  </a:lnTo>
                  <a:lnTo>
                    <a:pt x="234188" y="80010"/>
                  </a:lnTo>
                  <a:lnTo>
                    <a:pt x="200152" y="82423"/>
                  </a:lnTo>
                  <a:cubicBezTo>
                    <a:pt x="195961" y="82677"/>
                    <a:pt x="190500" y="85725"/>
                    <a:pt x="187960" y="88900"/>
                  </a:cubicBezTo>
                  <a:lnTo>
                    <a:pt x="165481" y="117602"/>
                  </a:lnTo>
                  <a:lnTo>
                    <a:pt x="179959" y="131445"/>
                  </a:lnTo>
                  <a:cubicBezTo>
                    <a:pt x="196342" y="133096"/>
                    <a:pt x="203962" y="133223"/>
                    <a:pt x="207391" y="150495"/>
                  </a:cubicBezTo>
                  <a:lnTo>
                    <a:pt x="261112" y="150495"/>
                  </a:lnTo>
                  <a:cubicBezTo>
                    <a:pt x="260858" y="143002"/>
                    <a:pt x="262382" y="137033"/>
                    <a:pt x="267208" y="133350"/>
                  </a:cubicBezTo>
                  <a:lnTo>
                    <a:pt x="275209" y="134747"/>
                  </a:lnTo>
                  <a:cubicBezTo>
                    <a:pt x="278892" y="129159"/>
                    <a:pt x="282575" y="124206"/>
                    <a:pt x="288163" y="122047"/>
                  </a:cubicBezTo>
                  <a:close/>
                  <a:moveTo>
                    <a:pt x="109347" y="77978"/>
                  </a:moveTo>
                  <a:lnTo>
                    <a:pt x="97790" y="90297"/>
                  </a:lnTo>
                  <a:lnTo>
                    <a:pt x="396748" y="368935"/>
                  </a:lnTo>
                  <a:lnTo>
                    <a:pt x="408305" y="356616"/>
                  </a:lnTo>
                  <a:close/>
                  <a:moveTo>
                    <a:pt x="482346" y="241173"/>
                  </a:moveTo>
                  <a:cubicBezTo>
                    <a:pt x="482346" y="374396"/>
                    <a:pt x="374396" y="482346"/>
                    <a:pt x="241173" y="482346"/>
                  </a:cubicBezTo>
                  <a:cubicBezTo>
                    <a:pt x="107950" y="482346"/>
                    <a:pt x="0" y="374396"/>
                    <a:pt x="0" y="241173"/>
                  </a:cubicBezTo>
                  <a:cubicBezTo>
                    <a:pt x="0" y="107950"/>
                    <a:pt x="107950" y="0"/>
                    <a:pt x="241173" y="0"/>
                  </a:cubicBezTo>
                  <a:cubicBezTo>
                    <a:pt x="374396" y="0"/>
                    <a:pt x="482346" y="107950"/>
                    <a:pt x="482346" y="241173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395859" y="326390"/>
              <a:ext cx="7620" cy="7620"/>
            </a:xfrm>
            <a:custGeom>
              <a:avLst/>
              <a:gdLst/>
              <a:ahLst/>
              <a:cxnLst/>
              <a:rect l="l" t="t" r="r" b="b"/>
              <a:pathLst>
                <a:path w="7620" h="7620">
                  <a:moveTo>
                    <a:pt x="7620" y="3810"/>
                  </a:moveTo>
                  <a:cubicBezTo>
                    <a:pt x="7620" y="5969"/>
                    <a:pt x="5842" y="7620"/>
                    <a:pt x="3810" y="7620"/>
                  </a:cubicBezTo>
                  <a:cubicBezTo>
                    <a:pt x="1778" y="7620"/>
                    <a:pt x="0" y="5842"/>
                    <a:pt x="0" y="3810"/>
                  </a:cubicBezTo>
                  <a:cubicBezTo>
                    <a:pt x="0" y="1778"/>
                    <a:pt x="1778" y="0"/>
                    <a:pt x="3810" y="0"/>
                  </a:cubicBezTo>
                  <a:cubicBezTo>
                    <a:pt x="5842" y="0"/>
                    <a:pt x="7620" y="1778"/>
                    <a:pt x="7620" y="3810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316985" y="359317"/>
              <a:ext cx="26173" cy="27525"/>
            </a:xfrm>
            <a:custGeom>
              <a:avLst/>
              <a:gdLst/>
              <a:ahLst/>
              <a:cxnLst/>
              <a:rect l="l" t="t" r="r" b="b"/>
              <a:pathLst>
                <a:path w="26173" h="27525">
                  <a:moveTo>
                    <a:pt x="26042" y="11396"/>
                  </a:moveTo>
                  <a:cubicBezTo>
                    <a:pt x="27185" y="20159"/>
                    <a:pt x="20708" y="27525"/>
                    <a:pt x="13088" y="27525"/>
                  </a:cubicBezTo>
                  <a:cubicBezTo>
                    <a:pt x="5341" y="27525"/>
                    <a:pt x="-1009" y="20159"/>
                    <a:pt x="134" y="12158"/>
                  </a:cubicBezTo>
                  <a:cubicBezTo>
                    <a:pt x="1023" y="5300"/>
                    <a:pt x="5849" y="728"/>
                    <a:pt x="11945" y="93"/>
                  </a:cubicBezTo>
                  <a:cubicBezTo>
                    <a:pt x="18549" y="-669"/>
                    <a:pt x="24899" y="3268"/>
                    <a:pt x="25915" y="11523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3367954" y="1160259"/>
            <a:ext cx="2057429" cy="1265406"/>
            <a:chOff x="0" y="0"/>
            <a:chExt cx="2743238" cy="1687208"/>
          </a:xfrm>
        </p:grpSpPr>
        <p:sp>
          <p:nvSpPr>
            <p:cNvPr id="24" name="Freeform 24"/>
            <p:cNvSpPr/>
            <p:nvPr/>
          </p:nvSpPr>
          <p:spPr>
            <a:xfrm>
              <a:off x="63500" y="539028"/>
              <a:ext cx="1253365" cy="1084640"/>
            </a:xfrm>
            <a:custGeom>
              <a:avLst/>
              <a:gdLst/>
              <a:ahLst/>
              <a:cxnLst/>
              <a:rect l="l" t="t" r="r" b="b"/>
              <a:pathLst>
                <a:path w="1253365" h="1084640">
                  <a:moveTo>
                    <a:pt x="721742" y="1071332"/>
                  </a:moveTo>
                  <a:cubicBezTo>
                    <a:pt x="775718" y="956524"/>
                    <a:pt x="875667" y="951952"/>
                    <a:pt x="991364" y="974304"/>
                  </a:cubicBezTo>
                  <a:cubicBezTo>
                    <a:pt x="748159" y="690840"/>
                    <a:pt x="488316" y="1109305"/>
                    <a:pt x="203074" y="852511"/>
                  </a:cubicBezTo>
                  <a:cubicBezTo>
                    <a:pt x="370841" y="703286"/>
                    <a:pt x="580645" y="759420"/>
                    <a:pt x="789307" y="838668"/>
                  </a:cubicBezTo>
                  <a:cubicBezTo>
                    <a:pt x="729490" y="761960"/>
                    <a:pt x="654559" y="719161"/>
                    <a:pt x="581661" y="661503"/>
                  </a:cubicBezTo>
                  <a:cubicBezTo>
                    <a:pt x="476632" y="578445"/>
                    <a:pt x="169418" y="714462"/>
                    <a:pt x="0" y="490815"/>
                  </a:cubicBezTo>
                  <a:cubicBezTo>
                    <a:pt x="201550" y="356703"/>
                    <a:pt x="341504" y="507960"/>
                    <a:pt x="526670" y="574635"/>
                  </a:cubicBezTo>
                  <a:cubicBezTo>
                    <a:pt x="376429" y="379563"/>
                    <a:pt x="150622" y="232878"/>
                    <a:pt x="247778" y="595"/>
                  </a:cubicBezTo>
                  <a:cubicBezTo>
                    <a:pt x="381128" y="-12232"/>
                    <a:pt x="489205" y="185253"/>
                    <a:pt x="486792" y="316825"/>
                  </a:cubicBezTo>
                  <a:cubicBezTo>
                    <a:pt x="483998" y="466050"/>
                    <a:pt x="554991" y="574889"/>
                    <a:pt x="678435" y="659598"/>
                  </a:cubicBezTo>
                  <a:cubicBezTo>
                    <a:pt x="610363" y="495006"/>
                    <a:pt x="566675" y="339812"/>
                    <a:pt x="660401" y="183602"/>
                  </a:cubicBezTo>
                  <a:cubicBezTo>
                    <a:pt x="870587" y="439761"/>
                    <a:pt x="556007" y="739989"/>
                    <a:pt x="997079" y="891119"/>
                  </a:cubicBezTo>
                  <a:cubicBezTo>
                    <a:pt x="923800" y="760436"/>
                    <a:pt x="884684" y="625562"/>
                    <a:pt x="992888" y="501356"/>
                  </a:cubicBezTo>
                  <a:cubicBezTo>
                    <a:pt x="1107188" y="618323"/>
                    <a:pt x="1079883" y="767675"/>
                    <a:pt x="1040259" y="922615"/>
                  </a:cubicBezTo>
                  <a:lnTo>
                    <a:pt x="1253366" y="1025739"/>
                  </a:lnTo>
                  <a:cubicBezTo>
                    <a:pt x="1165608" y="1049615"/>
                    <a:pt x="1099822" y="1006181"/>
                    <a:pt x="1021336" y="995259"/>
                  </a:cubicBezTo>
                  <a:cubicBezTo>
                    <a:pt x="928118" y="1055965"/>
                    <a:pt x="848997" y="1110702"/>
                    <a:pt x="721869" y="1071332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624095" y="442228"/>
              <a:ext cx="724954" cy="780000"/>
            </a:xfrm>
            <a:custGeom>
              <a:avLst/>
              <a:gdLst/>
              <a:ahLst/>
              <a:cxnLst/>
              <a:rect l="l" t="t" r="r" b="b"/>
              <a:pathLst>
                <a:path w="724954" h="780000">
                  <a:moveTo>
                    <a:pt x="390383" y="447026"/>
                  </a:moveTo>
                  <a:cubicBezTo>
                    <a:pt x="427340" y="417435"/>
                    <a:pt x="422768" y="369937"/>
                    <a:pt x="406893" y="345680"/>
                  </a:cubicBezTo>
                  <a:cubicBezTo>
                    <a:pt x="387843" y="316597"/>
                    <a:pt x="359903" y="274687"/>
                    <a:pt x="297673" y="295896"/>
                  </a:cubicBezTo>
                  <a:cubicBezTo>
                    <a:pt x="318247" y="323963"/>
                    <a:pt x="337678" y="336282"/>
                    <a:pt x="346060" y="350252"/>
                  </a:cubicBezTo>
                  <a:cubicBezTo>
                    <a:pt x="360284" y="374382"/>
                    <a:pt x="346060" y="389876"/>
                    <a:pt x="334122" y="401433"/>
                  </a:cubicBezTo>
                  <a:cubicBezTo>
                    <a:pt x="319390" y="415784"/>
                    <a:pt x="271891" y="428484"/>
                    <a:pt x="247888" y="404354"/>
                  </a:cubicBezTo>
                  <a:cubicBezTo>
                    <a:pt x="202550" y="358761"/>
                    <a:pt x="200517" y="301865"/>
                    <a:pt x="229219" y="259447"/>
                  </a:cubicBezTo>
                  <a:cubicBezTo>
                    <a:pt x="259700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5" y="448296"/>
                    <a:pt x="510779" y="537196"/>
                    <a:pt x="424927" y="581138"/>
                  </a:cubicBezTo>
                  <a:cubicBezTo>
                    <a:pt x="270113" y="660259"/>
                    <a:pt x="104759" y="599553"/>
                    <a:pt x="25638" y="441692"/>
                  </a:cubicBezTo>
                  <a:cubicBezTo>
                    <a:pt x="-35449" y="319645"/>
                    <a:pt x="14208" y="141591"/>
                    <a:pt x="157718" y="53453"/>
                  </a:cubicBezTo>
                  <a:cubicBezTo>
                    <a:pt x="337551" y="-56910"/>
                    <a:pt x="562976" y="12940"/>
                    <a:pt x="663687" y="177659"/>
                  </a:cubicBezTo>
                  <a:cubicBezTo>
                    <a:pt x="772399" y="355205"/>
                    <a:pt x="734553" y="583043"/>
                    <a:pt x="565135" y="708773"/>
                  </a:cubicBezTo>
                  <a:cubicBezTo>
                    <a:pt x="416418" y="819136"/>
                    <a:pt x="119364" y="813167"/>
                    <a:pt x="35163" y="605903"/>
                  </a:cubicBezTo>
                  <a:cubicBezTo>
                    <a:pt x="262239" y="727315"/>
                    <a:pt x="523479" y="710551"/>
                    <a:pt x="608569" y="485507"/>
                  </a:cubicBezTo>
                  <a:cubicBezTo>
                    <a:pt x="654035" y="365492"/>
                    <a:pt x="604124" y="240778"/>
                    <a:pt x="522971" y="172325"/>
                  </a:cubicBezTo>
                  <a:cubicBezTo>
                    <a:pt x="430007" y="93966"/>
                    <a:pt x="294371" y="88378"/>
                    <a:pt x="195183" y="178802"/>
                  </a:cubicBezTo>
                  <a:cubicBezTo>
                    <a:pt x="124444" y="243318"/>
                    <a:pt x="100441" y="341362"/>
                    <a:pt x="157845" y="418451"/>
                  </a:cubicBezTo>
                  <a:cubicBezTo>
                    <a:pt x="201279" y="476744"/>
                    <a:pt x="304404" y="515733"/>
                    <a:pt x="390383" y="446772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476798" y="214884"/>
              <a:ext cx="229679" cy="281950"/>
            </a:xfrm>
            <a:custGeom>
              <a:avLst/>
              <a:gdLst/>
              <a:ahLst/>
              <a:cxnLst/>
              <a:rect l="l" t="t" r="r" b="b"/>
              <a:pathLst>
                <a:path w="229679" h="281950">
                  <a:moveTo>
                    <a:pt x="228053" y="224536"/>
                  </a:moveTo>
                  <a:cubicBezTo>
                    <a:pt x="238594" y="261112"/>
                    <a:pt x="195033" y="284734"/>
                    <a:pt x="179412" y="281686"/>
                  </a:cubicBezTo>
                  <a:cubicBezTo>
                    <a:pt x="147535" y="275590"/>
                    <a:pt x="-30011" y="106299"/>
                    <a:pt x="4406" y="0"/>
                  </a:cubicBezTo>
                  <a:cubicBezTo>
                    <a:pt x="115785" y="9144"/>
                    <a:pt x="198462" y="122301"/>
                    <a:pt x="228053" y="224409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823002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7"/>
                  </a:moveTo>
                  <a:cubicBezTo>
                    <a:pt x="104862" y="325247"/>
                    <a:pt x="47838" y="328295"/>
                    <a:pt x="33996" y="316484"/>
                  </a:cubicBezTo>
                  <a:cubicBezTo>
                    <a:pt x="8596" y="294767"/>
                    <a:pt x="-40173" y="45720"/>
                    <a:pt x="62951" y="0"/>
                  </a:cubicBezTo>
                  <a:cubicBezTo>
                    <a:pt x="122642" y="80518"/>
                    <a:pt x="135342" y="200279"/>
                    <a:pt x="111720" y="297307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1444882" y="1134951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09" y="17320"/>
                  </a:moveTo>
                  <a:cubicBezTo>
                    <a:pt x="260604" y="89075"/>
                    <a:pt x="106807" y="269796"/>
                    <a:pt x="0" y="246682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1238506" y="887275"/>
              <a:ext cx="329566" cy="150201"/>
            </a:xfrm>
            <a:custGeom>
              <a:avLst/>
              <a:gdLst/>
              <a:ahLst/>
              <a:cxnLst/>
              <a:rect l="l" t="t" r="r" b="b"/>
              <a:pathLst>
                <a:path w="329566" h="150201">
                  <a:moveTo>
                    <a:pt x="329566" y="42492"/>
                  </a:moveTo>
                  <a:cubicBezTo>
                    <a:pt x="225172" y="140663"/>
                    <a:pt x="116079" y="166317"/>
                    <a:pt x="0" y="141171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1239141" y="550730"/>
              <a:ext cx="318606" cy="169333"/>
            </a:xfrm>
            <a:custGeom>
              <a:avLst/>
              <a:gdLst/>
              <a:ahLst/>
              <a:cxnLst/>
              <a:rect l="l" t="t" r="r" b="b"/>
              <a:pathLst>
                <a:path w="318606" h="169333">
                  <a:moveTo>
                    <a:pt x="316612" y="118433"/>
                  </a:moveTo>
                  <a:cubicBezTo>
                    <a:pt x="326772" y="133546"/>
                    <a:pt x="295276" y="166566"/>
                    <a:pt x="286005" y="168852"/>
                  </a:cubicBezTo>
                  <a:cubicBezTo>
                    <a:pt x="260859" y="175202"/>
                    <a:pt x="28448" y="118179"/>
                    <a:pt x="0" y="26358"/>
                  </a:cubicBezTo>
                  <a:cubicBezTo>
                    <a:pt x="114681" y="-37650"/>
                    <a:pt x="252604" y="23437"/>
                    <a:pt x="316612" y="118306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1814307" y="1243838"/>
              <a:ext cx="114702" cy="311248"/>
            </a:xfrm>
            <a:custGeom>
              <a:avLst/>
              <a:gdLst/>
              <a:ahLst/>
              <a:cxnLst/>
              <a:rect l="l" t="t" r="r" b="b"/>
              <a:pathLst>
                <a:path w="114702" h="311248">
                  <a:moveTo>
                    <a:pt x="96158" y="307594"/>
                  </a:moveTo>
                  <a:cubicBezTo>
                    <a:pt x="66439" y="312547"/>
                    <a:pt x="46119" y="312547"/>
                    <a:pt x="17036" y="307086"/>
                  </a:cubicBezTo>
                  <a:cubicBezTo>
                    <a:pt x="-11285" y="195326"/>
                    <a:pt x="-12428" y="78232"/>
                    <a:pt x="77615" y="0"/>
                  </a:cubicBezTo>
                  <a:cubicBezTo>
                    <a:pt x="130067" y="104013"/>
                    <a:pt x="117748" y="204343"/>
                    <a:pt x="96158" y="307594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315595" y="1053183"/>
              <a:ext cx="258064" cy="169332"/>
            </a:xfrm>
            <a:custGeom>
              <a:avLst/>
              <a:gdLst/>
              <a:ahLst/>
              <a:cxnLst/>
              <a:rect l="l" t="t" r="r" b="b"/>
              <a:pathLst>
                <a:path w="258064" h="169332">
                  <a:moveTo>
                    <a:pt x="258065" y="163858"/>
                  </a:moveTo>
                  <a:cubicBezTo>
                    <a:pt x="152274" y="190020"/>
                    <a:pt x="40259" y="119535"/>
                    <a:pt x="0" y="13490"/>
                  </a:cubicBezTo>
                  <a:cubicBezTo>
                    <a:pt x="103886" y="-29182"/>
                    <a:pt x="221489" y="31651"/>
                    <a:pt x="258065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111645" y="175514"/>
              <a:ext cx="172818" cy="263466"/>
            </a:xfrm>
            <a:custGeom>
              <a:avLst/>
              <a:gdLst/>
              <a:ahLst/>
              <a:cxnLst/>
              <a:rect l="l" t="t" r="r" b="b"/>
              <a:pathLst>
                <a:path w="172818" h="263466">
                  <a:moveTo>
                    <a:pt x="172581" y="0"/>
                  </a:moveTo>
                  <a:cubicBezTo>
                    <a:pt x="178423" y="124079"/>
                    <a:pt x="74918" y="305689"/>
                    <a:pt x="16498" y="254635"/>
                  </a:cubicBezTo>
                  <a:cubicBezTo>
                    <a:pt x="-39001" y="206121"/>
                    <a:pt x="53709" y="6477"/>
                    <a:pt x="172581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2124037" y="1231900"/>
              <a:ext cx="144409" cy="284734"/>
            </a:xfrm>
            <a:custGeom>
              <a:avLst/>
              <a:gdLst/>
              <a:ahLst/>
              <a:cxnLst/>
              <a:rect l="l" t="t" r="r" b="b"/>
              <a:pathLst>
                <a:path w="144409" h="284734">
                  <a:moveTo>
                    <a:pt x="129201" y="284734"/>
                  </a:moveTo>
                  <a:cubicBezTo>
                    <a:pt x="30395" y="224155"/>
                    <a:pt x="-7832" y="123952"/>
                    <a:pt x="1312" y="0"/>
                  </a:cubicBezTo>
                  <a:cubicBezTo>
                    <a:pt x="111548" y="42291"/>
                    <a:pt x="175429" y="159258"/>
                    <a:pt x="129201" y="284734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2326698" y="471217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5"/>
                  </a:moveTo>
                  <a:cubicBezTo>
                    <a:pt x="182065" y="101172"/>
                    <a:pt x="115263" y="128477"/>
                    <a:pt x="43761" y="166196"/>
                  </a:cubicBezTo>
                  <a:cubicBezTo>
                    <a:pt x="22171" y="164545"/>
                    <a:pt x="-5895" y="119333"/>
                    <a:pt x="1089" y="100918"/>
                  </a:cubicBezTo>
                  <a:cubicBezTo>
                    <a:pt x="22044" y="44911"/>
                    <a:pt x="171016" y="-38401"/>
                    <a:pt x="257757" y="19765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2386334" y="779761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1" y="125114"/>
                    <a:pt x="0" y="57296"/>
                  </a:cubicBezTo>
                  <a:cubicBezTo>
                    <a:pt x="71502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5703837" y="1928336"/>
            <a:ext cx="5981890" cy="548164"/>
            <a:chOff x="63500" y="-102108"/>
            <a:chExt cx="7975853" cy="730885"/>
          </a:xfrm>
        </p:grpSpPr>
        <p:sp>
          <p:nvSpPr>
            <p:cNvPr id="38" name="Freeform 38"/>
            <p:cNvSpPr/>
            <p:nvPr/>
          </p:nvSpPr>
          <p:spPr>
            <a:xfrm>
              <a:off x="4782820" y="219075"/>
              <a:ext cx="569468" cy="238278"/>
            </a:xfrm>
            <a:custGeom>
              <a:avLst/>
              <a:gdLst/>
              <a:ahLst/>
              <a:cxnLst/>
              <a:rect l="l" t="t" r="r" b="b"/>
              <a:pathLst>
                <a:path w="569468" h="238278">
                  <a:moveTo>
                    <a:pt x="569468" y="222631"/>
                  </a:moveTo>
                  <a:cubicBezTo>
                    <a:pt x="371348" y="250825"/>
                    <a:pt x="201168" y="233172"/>
                    <a:pt x="0" y="228854"/>
                  </a:cubicBezTo>
                  <a:lnTo>
                    <a:pt x="302260" y="0"/>
                  </a:lnTo>
                  <a:close/>
                </a:path>
              </a:pathLst>
            </a:custGeom>
            <a:solidFill>
              <a:srgbClr val="D4997D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462153" y="250317"/>
              <a:ext cx="483870" cy="206248"/>
            </a:xfrm>
            <a:custGeom>
              <a:avLst/>
              <a:gdLst/>
              <a:ahLst/>
              <a:cxnLst/>
              <a:rect l="l" t="t" r="r" b="b"/>
              <a:pathLst>
                <a:path w="483870" h="206248">
                  <a:moveTo>
                    <a:pt x="483870" y="204978"/>
                  </a:moveTo>
                  <a:lnTo>
                    <a:pt x="0" y="206248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CC8769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1919732" y="264668"/>
              <a:ext cx="396113" cy="188087"/>
            </a:xfrm>
            <a:custGeom>
              <a:avLst/>
              <a:gdLst/>
              <a:ahLst/>
              <a:cxnLst/>
              <a:rect l="l" t="t" r="r" b="b"/>
              <a:pathLst>
                <a:path w="396113" h="188087">
                  <a:moveTo>
                    <a:pt x="396113" y="182880"/>
                  </a:moveTo>
                  <a:lnTo>
                    <a:pt x="0" y="188087"/>
                  </a:lnTo>
                  <a:cubicBezTo>
                    <a:pt x="53975" y="99822"/>
                    <a:pt x="108839" y="66040"/>
                    <a:pt x="175133" y="0"/>
                  </a:cubicBezTo>
                  <a:cubicBezTo>
                    <a:pt x="251587" y="42418"/>
                    <a:pt x="311023" y="80772"/>
                    <a:pt x="396113" y="182880"/>
                  </a:cubicBezTo>
                </a:path>
              </a:pathLst>
            </a:custGeom>
            <a:solidFill>
              <a:srgbClr val="D09578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1196213" y="258318"/>
              <a:ext cx="417195" cy="201041"/>
            </a:xfrm>
            <a:custGeom>
              <a:avLst/>
              <a:gdLst/>
              <a:ahLst/>
              <a:cxnLst/>
              <a:rect l="l" t="t" r="r" b="b"/>
              <a:pathLst>
                <a:path w="417195" h="201041">
                  <a:moveTo>
                    <a:pt x="417195" y="201041"/>
                  </a:moveTo>
                  <a:lnTo>
                    <a:pt x="0" y="194437"/>
                  </a:lnTo>
                  <a:lnTo>
                    <a:pt x="215011" y="0"/>
                  </a:lnTo>
                  <a:close/>
                </a:path>
              </a:pathLst>
            </a:custGeom>
            <a:solidFill>
              <a:srgbClr val="D19476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6372098" y="237490"/>
              <a:ext cx="474853" cy="219388"/>
            </a:xfrm>
            <a:custGeom>
              <a:avLst/>
              <a:gdLst/>
              <a:ahLst/>
              <a:cxnLst/>
              <a:rect l="l" t="t" r="r" b="b"/>
              <a:pathLst>
                <a:path w="474853" h="219388">
                  <a:moveTo>
                    <a:pt x="474853" y="195834"/>
                  </a:moveTo>
                  <a:cubicBezTo>
                    <a:pt x="305689" y="220472"/>
                    <a:pt x="169926" y="232029"/>
                    <a:pt x="0" y="199009"/>
                  </a:cubicBezTo>
                  <a:lnTo>
                    <a:pt x="224536" y="0"/>
                  </a:lnTo>
                  <a:close/>
                </a:path>
              </a:pathLst>
            </a:custGeom>
            <a:solidFill>
              <a:srgbClr val="D6997B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2583053" y="265970"/>
              <a:ext cx="382762" cy="183229"/>
            </a:xfrm>
            <a:custGeom>
              <a:avLst/>
              <a:gdLst/>
              <a:ahLst/>
              <a:cxnLst/>
              <a:rect l="l" t="t" r="r" b="b"/>
              <a:pathLst>
                <a:path w="382762" h="183229">
                  <a:moveTo>
                    <a:pt x="296672" y="93440"/>
                  </a:moveTo>
                  <a:cubicBezTo>
                    <a:pt x="315849" y="39592"/>
                    <a:pt x="338582" y="76295"/>
                    <a:pt x="348742" y="85058"/>
                  </a:cubicBezTo>
                  <a:cubicBezTo>
                    <a:pt x="365379" y="99663"/>
                    <a:pt x="391922" y="135604"/>
                    <a:pt x="379603" y="181197"/>
                  </a:cubicBezTo>
                  <a:lnTo>
                    <a:pt x="0" y="183229"/>
                  </a:lnTo>
                  <a:lnTo>
                    <a:pt x="197231" y="5810"/>
                  </a:lnTo>
                  <a:cubicBezTo>
                    <a:pt x="225425" y="-12605"/>
                    <a:pt x="258699" y="15589"/>
                    <a:pt x="235712" y="50641"/>
                  </a:cubicBezTo>
                  <a:cubicBezTo>
                    <a:pt x="223393" y="69310"/>
                    <a:pt x="212090" y="90900"/>
                    <a:pt x="216154" y="103092"/>
                  </a:cubicBezTo>
                  <a:cubicBezTo>
                    <a:pt x="224155" y="127095"/>
                    <a:pt x="277241" y="147669"/>
                    <a:pt x="296672" y="93313"/>
                  </a:cubicBezTo>
                </a:path>
              </a:pathLst>
            </a:custGeom>
            <a:solidFill>
              <a:srgbClr val="D79B7D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4029075" y="237109"/>
              <a:ext cx="482727" cy="213540"/>
            </a:xfrm>
            <a:custGeom>
              <a:avLst/>
              <a:gdLst/>
              <a:ahLst/>
              <a:cxnLst/>
              <a:rect l="l" t="t" r="r" b="b"/>
              <a:pathLst>
                <a:path w="482727" h="213540">
                  <a:moveTo>
                    <a:pt x="171323" y="177292"/>
                  </a:moveTo>
                  <a:cubicBezTo>
                    <a:pt x="238379" y="149606"/>
                    <a:pt x="284861" y="154559"/>
                    <a:pt x="316357" y="200660"/>
                  </a:cubicBezTo>
                  <a:cubicBezTo>
                    <a:pt x="191389" y="216281"/>
                    <a:pt x="120523" y="219456"/>
                    <a:pt x="0" y="200279"/>
                  </a:cubicBezTo>
                  <a:lnTo>
                    <a:pt x="224536" y="0"/>
                  </a:lnTo>
                  <a:lnTo>
                    <a:pt x="482727" y="192405"/>
                  </a:lnTo>
                  <a:cubicBezTo>
                    <a:pt x="343916" y="271653"/>
                    <a:pt x="294259" y="47625"/>
                    <a:pt x="213868" y="96647"/>
                  </a:cubicBezTo>
                  <a:cubicBezTo>
                    <a:pt x="193294" y="109220"/>
                    <a:pt x="152273" y="144272"/>
                    <a:pt x="171323" y="177292"/>
                  </a:cubicBezTo>
                </a:path>
              </a:pathLst>
            </a:custGeom>
            <a:solidFill>
              <a:srgbClr val="CE8968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5650484" y="261620"/>
              <a:ext cx="420116" cy="184219"/>
            </a:xfrm>
            <a:custGeom>
              <a:avLst/>
              <a:gdLst/>
              <a:ahLst/>
              <a:cxnLst/>
              <a:rect l="l" t="t" r="r" b="b"/>
              <a:pathLst>
                <a:path w="420116" h="184219">
                  <a:moveTo>
                    <a:pt x="187452" y="180086"/>
                  </a:moveTo>
                  <a:cubicBezTo>
                    <a:pt x="190119" y="138176"/>
                    <a:pt x="231267" y="139065"/>
                    <a:pt x="247777" y="141732"/>
                  </a:cubicBezTo>
                  <a:cubicBezTo>
                    <a:pt x="266700" y="144780"/>
                    <a:pt x="263779" y="112522"/>
                    <a:pt x="241173" y="99695"/>
                  </a:cubicBezTo>
                  <a:cubicBezTo>
                    <a:pt x="161925" y="54864"/>
                    <a:pt x="132334" y="232283"/>
                    <a:pt x="0" y="171323"/>
                  </a:cubicBezTo>
                  <a:cubicBezTo>
                    <a:pt x="64135" y="100330"/>
                    <a:pt x="121158" y="41148"/>
                    <a:pt x="211201" y="0"/>
                  </a:cubicBezTo>
                  <a:lnTo>
                    <a:pt x="420116" y="171069"/>
                  </a:lnTo>
                  <a:close/>
                </a:path>
              </a:pathLst>
            </a:custGeom>
            <a:solidFill>
              <a:srgbClr val="CD8666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3342259" y="259969"/>
              <a:ext cx="419735" cy="190977"/>
            </a:xfrm>
            <a:custGeom>
              <a:avLst/>
              <a:gdLst/>
              <a:ahLst/>
              <a:cxnLst/>
              <a:rect l="l" t="t" r="r" b="b"/>
              <a:pathLst>
                <a:path w="419735" h="190977">
                  <a:moveTo>
                    <a:pt x="205359" y="90678"/>
                  </a:moveTo>
                  <a:cubicBezTo>
                    <a:pt x="152146" y="115570"/>
                    <a:pt x="92710" y="238506"/>
                    <a:pt x="0" y="170942"/>
                  </a:cubicBezTo>
                  <a:lnTo>
                    <a:pt x="205740" y="0"/>
                  </a:lnTo>
                  <a:lnTo>
                    <a:pt x="419735" y="171069"/>
                  </a:lnTo>
                  <a:cubicBezTo>
                    <a:pt x="325247" y="218186"/>
                    <a:pt x="282575" y="134874"/>
                    <a:pt x="205359" y="90678"/>
                  </a:cubicBezTo>
                </a:path>
              </a:pathLst>
            </a:custGeom>
            <a:solidFill>
              <a:srgbClr val="CD8766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7139432" y="260096"/>
              <a:ext cx="340741" cy="192552"/>
            </a:xfrm>
            <a:custGeom>
              <a:avLst/>
              <a:gdLst/>
              <a:ahLst/>
              <a:cxnLst/>
              <a:rect l="l" t="t" r="r" b="b"/>
              <a:pathLst>
                <a:path w="340741" h="192552">
                  <a:moveTo>
                    <a:pt x="340741" y="179451"/>
                  </a:moveTo>
                  <a:cubicBezTo>
                    <a:pt x="222250" y="187960"/>
                    <a:pt x="136652" y="207645"/>
                    <a:pt x="0" y="171831"/>
                  </a:cubicBezTo>
                  <a:cubicBezTo>
                    <a:pt x="82931" y="120523"/>
                    <a:pt x="141732" y="101092"/>
                    <a:pt x="171069" y="0"/>
                  </a:cubicBezTo>
                  <a:close/>
                </a:path>
              </a:pathLst>
            </a:custGeom>
            <a:solidFill>
              <a:srgbClr val="CF8C6C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6604889" y="149352"/>
              <a:ext cx="1434464" cy="313182"/>
            </a:xfrm>
            <a:custGeom>
              <a:avLst/>
              <a:gdLst/>
              <a:ahLst/>
              <a:cxnLst/>
              <a:rect l="l" t="t" r="r" b="b"/>
              <a:pathLst>
                <a:path w="1434464" h="313182">
                  <a:moveTo>
                    <a:pt x="1070102" y="284353"/>
                  </a:moveTo>
                  <a:lnTo>
                    <a:pt x="1272159" y="66294"/>
                  </a:lnTo>
                  <a:cubicBezTo>
                    <a:pt x="1264539" y="57658"/>
                    <a:pt x="1244473" y="55245"/>
                    <a:pt x="1235456" y="63373"/>
                  </a:cubicBezTo>
                  <a:lnTo>
                    <a:pt x="978408" y="298196"/>
                  </a:lnTo>
                  <a:lnTo>
                    <a:pt x="702945" y="43942"/>
                  </a:lnTo>
                  <a:lnTo>
                    <a:pt x="405638" y="313182"/>
                  </a:lnTo>
                  <a:cubicBezTo>
                    <a:pt x="261747" y="225933"/>
                    <a:pt x="133476" y="135255"/>
                    <a:pt x="0" y="5588"/>
                  </a:cubicBezTo>
                  <a:lnTo>
                    <a:pt x="1434464" y="0"/>
                  </a:lnTo>
                  <a:lnTo>
                    <a:pt x="1203579" y="242570"/>
                  </a:lnTo>
                  <a:cubicBezTo>
                    <a:pt x="1274191" y="266700"/>
                    <a:pt x="1344675" y="248666"/>
                    <a:pt x="1406779" y="250825"/>
                  </a:cubicBezTo>
                  <a:cubicBezTo>
                    <a:pt x="1422146" y="262001"/>
                    <a:pt x="1425829" y="277622"/>
                    <a:pt x="1426210" y="283972"/>
                  </a:cubicBezTo>
                  <a:cubicBezTo>
                    <a:pt x="1322070" y="305562"/>
                    <a:pt x="1228217" y="306705"/>
                    <a:pt x="1070356" y="284226"/>
                  </a:cubicBezTo>
                </a:path>
              </a:pathLst>
            </a:custGeom>
            <a:solidFill>
              <a:srgbClr val="CB8263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6843268" y="211820"/>
              <a:ext cx="316230" cy="145939"/>
            </a:xfrm>
            <a:custGeom>
              <a:avLst/>
              <a:gdLst/>
              <a:ahLst/>
              <a:cxnLst/>
              <a:rect l="l" t="t" r="r" b="b"/>
              <a:pathLst>
                <a:path w="316230" h="145939">
                  <a:moveTo>
                    <a:pt x="316230" y="29480"/>
                  </a:moveTo>
                  <a:lnTo>
                    <a:pt x="170561" y="145939"/>
                  </a:lnTo>
                  <a:cubicBezTo>
                    <a:pt x="95758" y="111141"/>
                    <a:pt x="49403" y="60722"/>
                    <a:pt x="0" y="4715"/>
                  </a:cubicBezTo>
                  <a:cubicBezTo>
                    <a:pt x="63246" y="-10017"/>
                    <a:pt x="108839" y="10557"/>
                    <a:pt x="150749" y="55515"/>
                  </a:cubicBezTo>
                  <a:cubicBezTo>
                    <a:pt x="203327" y="59960"/>
                    <a:pt x="233553" y="28464"/>
                    <a:pt x="316230" y="29480"/>
                  </a:cubicBezTo>
                </a:path>
              </a:pathLst>
            </a:custGeom>
            <a:solidFill>
              <a:srgbClr val="F0D8C1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7465198" y="200908"/>
              <a:ext cx="243573" cy="147279"/>
            </a:xfrm>
            <a:custGeom>
              <a:avLst/>
              <a:gdLst/>
              <a:ahLst/>
              <a:cxnLst/>
              <a:rect l="l" t="t" r="r" b="b"/>
              <a:pathLst>
                <a:path w="243573" h="147279">
                  <a:moveTo>
                    <a:pt x="229859" y="64649"/>
                  </a:moveTo>
                  <a:cubicBezTo>
                    <a:pt x="190362" y="117735"/>
                    <a:pt x="128513" y="166122"/>
                    <a:pt x="80126" y="139960"/>
                  </a:cubicBezTo>
                  <a:cubicBezTo>
                    <a:pt x="46090" y="121545"/>
                    <a:pt x="-29729" y="69602"/>
                    <a:pt x="12435" y="30486"/>
                  </a:cubicBezTo>
                  <a:cubicBezTo>
                    <a:pt x="57392" y="68205"/>
                    <a:pt x="89397" y="91192"/>
                    <a:pt x="114415" y="94113"/>
                  </a:cubicBezTo>
                  <a:cubicBezTo>
                    <a:pt x="177027" y="101606"/>
                    <a:pt x="188329" y="-27426"/>
                    <a:pt x="229097" y="5340"/>
                  </a:cubicBezTo>
                  <a:cubicBezTo>
                    <a:pt x="243194" y="16643"/>
                    <a:pt x="252719" y="33661"/>
                    <a:pt x="229732" y="64649"/>
                  </a:cubicBezTo>
                </a:path>
              </a:pathLst>
            </a:custGeom>
            <a:solidFill>
              <a:srgbClr val="EAC6AC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728853" y="159508"/>
              <a:ext cx="1369949" cy="314075"/>
            </a:xfrm>
            <a:custGeom>
              <a:avLst/>
              <a:gdLst/>
              <a:ahLst/>
              <a:cxnLst/>
              <a:rect l="l" t="t" r="r" b="b"/>
              <a:pathLst>
                <a:path w="1369949" h="314075">
                  <a:moveTo>
                    <a:pt x="1146048" y="235081"/>
                  </a:moveTo>
                  <a:cubicBezTo>
                    <a:pt x="994791" y="412119"/>
                    <a:pt x="917321" y="195838"/>
                    <a:pt x="680974" y="41152"/>
                  </a:cubicBezTo>
                  <a:lnTo>
                    <a:pt x="350774" y="314075"/>
                  </a:lnTo>
                  <a:cubicBezTo>
                    <a:pt x="227838" y="228858"/>
                    <a:pt x="112014" y="140466"/>
                    <a:pt x="0" y="9656"/>
                  </a:cubicBezTo>
                  <a:cubicBezTo>
                    <a:pt x="226441" y="-9775"/>
                    <a:pt x="433324" y="10418"/>
                    <a:pt x="656844" y="9529"/>
                  </a:cubicBezTo>
                  <a:cubicBezTo>
                    <a:pt x="890651" y="8513"/>
                    <a:pt x="1117219" y="-12569"/>
                    <a:pt x="1369949" y="11434"/>
                  </a:cubicBezTo>
                  <a:cubicBezTo>
                    <a:pt x="1323213" y="121543"/>
                    <a:pt x="1219835" y="148848"/>
                    <a:pt x="1146175" y="235081"/>
                  </a:cubicBezTo>
                </a:path>
              </a:pathLst>
            </a:custGeom>
            <a:solidFill>
              <a:srgbClr val="CB7E5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1582420" y="216683"/>
              <a:ext cx="321691" cy="127678"/>
            </a:xfrm>
            <a:custGeom>
              <a:avLst/>
              <a:gdLst/>
              <a:ahLst/>
              <a:cxnLst/>
              <a:rect l="l" t="t" r="r" b="b"/>
              <a:pathLst>
                <a:path w="321691" h="127678">
                  <a:moveTo>
                    <a:pt x="321691" y="28300"/>
                  </a:moveTo>
                  <a:cubicBezTo>
                    <a:pt x="292100" y="57764"/>
                    <a:pt x="233299" y="131932"/>
                    <a:pt x="176149" y="127487"/>
                  </a:cubicBezTo>
                  <a:cubicBezTo>
                    <a:pt x="113919" y="122661"/>
                    <a:pt x="55753" y="65765"/>
                    <a:pt x="0" y="12806"/>
                  </a:cubicBezTo>
                  <a:cubicBezTo>
                    <a:pt x="68834" y="-19960"/>
                    <a:pt x="129413" y="12806"/>
                    <a:pt x="164465" y="80878"/>
                  </a:cubicBezTo>
                  <a:cubicBezTo>
                    <a:pt x="202692" y="34777"/>
                    <a:pt x="236347" y="-10943"/>
                    <a:pt x="321691" y="28173"/>
                  </a:cubicBezTo>
                </a:path>
              </a:pathLst>
            </a:custGeom>
            <a:solidFill>
              <a:srgbClr val="EED4BC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922147" y="229762"/>
              <a:ext cx="289306" cy="125330"/>
            </a:xfrm>
            <a:custGeom>
              <a:avLst/>
              <a:gdLst/>
              <a:ahLst/>
              <a:cxnLst/>
              <a:rect l="l" t="t" r="r" b="b"/>
              <a:pathLst>
                <a:path w="289306" h="125330">
                  <a:moveTo>
                    <a:pt x="289306" y="17507"/>
                  </a:moveTo>
                  <a:lnTo>
                    <a:pt x="144653" y="125330"/>
                  </a:lnTo>
                  <a:lnTo>
                    <a:pt x="0" y="11919"/>
                  </a:lnTo>
                  <a:cubicBezTo>
                    <a:pt x="65786" y="-17545"/>
                    <a:pt x="109347" y="10522"/>
                    <a:pt x="155067" y="64243"/>
                  </a:cubicBezTo>
                  <a:cubicBezTo>
                    <a:pt x="186436" y="36049"/>
                    <a:pt x="206883" y="-14243"/>
                    <a:pt x="289179" y="17634"/>
                  </a:cubicBezTo>
                </a:path>
              </a:pathLst>
            </a:custGeom>
            <a:solidFill>
              <a:srgbClr val="EED1B9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811780" y="130366"/>
              <a:ext cx="723773" cy="310118"/>
            </a:xfrm>
            <a:custGeom>
              <a:avLst/>
              <a:gdLst/>
              <a:ahLst/>
              <a:cxnLst/>
              <a:rect l="l" t="t" r="r" b="b"/>
              <a:pathLst>
                <a:path w="723773" h="310118">
                  <a:moveTo>
                    <a:pt x="561721" y="8064"/>
                  </a:moveTo>
                  <a:cubicBezTo>
                    <a:pt x="609600" y="22542"/>
                    <a:pt x="669036" y="7810"/>
                    <a:pt x="723773" y="43370"/>
                  </a:cubicBezTo>
                  <a:cubicBezTo>
                    <a:pt x="569468" y="207581"/>
                    <a:pt x="410083" y="373062"/>
                    <a:pt x="297053" y="286194"/>
                  </a:cubicBezTo>
                  <a:cubicBezTo>
                    <a:pt x="196850" y="209232"/>
                    <a:pt x="93345" y="152082"/>
                    <a:pt x="0" y="36131"/>
                  </a:cubicBezTo>
                  <a:lnTo>
                    <a:pt x="439293" y="7302"/>
                  </a:lnTo>
                  <a:cubicBezTo>
                    <a:pt x="479552" y="4635"/>
                    <a:pt x="508762" y="-8065"/>
                    <a:pt x="561721" y="7937"/>
                  </a:cubicBezTo>
                </a:path>
              </a:pathLst>
            </a:custGeom>
            <a:solidFill>
              <a:srgbClr val="C97C5D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3026156" y="237295"/>
              <a:ext cx="298958" cy="144594"/>
            </a:xfrm>
            <a:custGeom>
              <a:avLst/>
              <a:gdLst/>
              <a:ahLst/>
              <a:cxnLst/>
              <a:rect l="l" t="t" r="r" b="b"/>
              <a:pathLst>
                <a:path w="298958" h="144594">
                  <a:moveTo>
                    <a:pt x="298958" y="5021"/>
                  </a:moveTo>
                  <a:lnTo>
                    <a:pt x="164465" y="144594"/>
                  </a:lnTo>
                  <a:cubicBezTo>
                    <a:pt x="115443" y="90873"/>
                    <a:pt x="61722" y="56837"/>
                    <a:pt x="0" y="7688"/>
                  </a:cubicBezTo>
                  <a:cubicBezTo>
                    <a:pt x="69977" y="-15553"/>
                    <a:pt x="104648" y="16070"/>
                    <a:pt x="154559" y="73347"/>
                  </a:cubicBezTo>
                  <a:cubicBezTo>
                    <a:pt x="193929" y="44264"/>
                    <a:pt x="206502" y="-11108"/>
                    <a:pt x="298958" y="4894"/>
                  </a:cubicBezTo>
                </a:path>
              </a:pathLst>
            </a:custGeom>
            <a:solidFill>
              <a:srgbClr val="EED3BE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2107184" y="165989"/>
              <a:ext cx="713105" cy="289248"/>
            </a:xfrm>
            <a:custGeom>
              <a:avLst/>
              <a:gdLst/>
              <a:ahLst/>
              <a:cxnLst/>
              <a:rect l="l" t="t" r="r" b="b"/>
              <a:pathLst>
                <a:path w="713105" h="289248">
                  <a:moveTo>
                    <a:pt x="406527" y="276479"/>
                  </a:moveTo>
                  <a:cubicBezTo>
                    <a:pt x="336931" y="339090"/>
                    <a:pt x="128143" y="159385"/>
                    <a:pt x="0" y="0"/>
                  </a:cubicBezTo>
                  <a:lnTo>
                    <a:pt x="713105" y="127"/>
                  </a:lnTo>
                  <a:close/>
                </a:path>
              </a:pathLst>
            </a:custGeom>
            <a:solidFill>
              <a:srgbClr val="CB8061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2300859" y="230107"/>
              <a:ext cx="298323" cy="125493"/>
            </a:xfrm>
            <a:custGeom>
              <a:avLst/>
              <a:gdLst/>
              <a:ahLst/>
              <a:cxnLst/>
              <a:rect l="l" t="t" r="r" b="b"/>
              <a:pathLst>
                <a:path w="298323" h="125493">
                  <a:moveTo>
                    <a:pt x="298323" y="16273"/>
                  </a:moveTo>
                  <a:lnTo>
                    <a:pt x="150114" y="125493"/>
                  </a:lnTo>
                  <a:lnTo>
                    <a:pt x="0" y="11066"/>
                  </a:lnTo>
                  <a:cubicBezTo>
                    <a:pt x="105537" y="-2269"/>
                    <a:pt x="169545" y="-6841"/>
                    <a:pt x="298196" y="16273"/>
                  </a:cubicBezTo>
                </a:path>
              </a:pathLst>
            </a:custGeom>
            <a:solidFill>
              <a:srgbClr val="F3E0CB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5727662" y="152019"/>
              <a:ext cx="872782" cy="311531"/>
            </a:xfrm>
            <a:custGeom>
              <a:avLst/>
              <a:gdLst/>
              <a:ahLst/>
              <a:cxnLst/>
              <a:rect l="l" t="t" r="r" b="b"/>
              <a:pathLst>
                <a:path w="872782" h="311531">
                  <a:moveTo>
                    <a:pt x="112433" y="45720"/>
                  </a:moveTo>
                  <a:cubicBezTo>
                    <a:pt x="26962" y="92583"/>
                    <a:pt x="-9741" y="77343"/>
                    <a:pt x="2197" y="0"/>
                  </a:cubicBezTo>
                  <a:lnTo>
                    <a:pt x="872782" y="9906"/>
                  </a:lnTo>
                  <a:lnTo>
                    <a:pt x="486829" y="311531"/>
                  </a:lnTo>
                  <a:close/>
                </a:path>
              </a:pathLst>
            </a:custGeom>
            <a:solidFill>
              <a:srgbClr val="CC8262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6058154" y="208468"/>
              <a:ext cx="334137" cy="148656"/>
            </a:xfrm>
            <a:custGeom>
              <a:avLst/>
              <a:gdLst/>
              <a:ahLst/>
              <a:cxnLst/>
              <a:rect l="l" t="t" r="r" b="b"/>
              <a:pathLst>
                <a:path w="334137" h="148656">
                  <a:moveTo>
                    <a:pt x="192024" y="6035"/>
                  </a:moveTo>
                  <a:cubicBezTo>
                    <a:pt x="250825" y="-315"/>
                    <a:pt x="291084" y="-7935"/>
                    <a:pt x="334137" y="19497"/>
                  </a:cubicBezTo>
                  <a:cubicBezTo>
                    <a:pt x="268097" y="79060"/>
                    <a:pt x="222123" y="117668"/>
                    <a:pt x="155067" y="148656"/>
                  </a:cubicBezTo>
                  <a:cubicBezTo>
                    <a:pt x="87503" y="104968"/>
                    <a:pt x="44196" y="60899"/>
                    <a:pt x="0" y="3622"/>
                  </a:cubicBezTo>
                  <a:cubicBezTo>
                    <a:pt x="74168" y="2098"/>
                    <a:pt x="90424" y="33086"/>
                    <a:pt x="160020" y="73599"/>
                  </a:cubicBezTo>
                  <a:cubicBezTo>
                    <a:pt x="155575" y="40706"/>
                    <a:pt x="156210" y="9972"/>
                    <a:pt x="192024" y="6162"/>
                  </a:cubicBezTo>
                </a:path>
              </a:pathLst>
            </a:custGeom>
            <a:solidFill>
              <a:srgbClr val="EFD5BF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63500" y="164084"/>
              <a:ext cx="641731" cy="295529"/>
            </a:xfrm>
            <a:custGeom>
              <a:avLst/>
              <a:gdLst/>
              <a:ahLst/>
              <a:cxnLst/>
              <a:rect l="l" t="t" r="r" b="b"/>
              <a:pathLst>
                <a:path w="641731" h="295529">
                  <a:moveTo>
                    <a:pt x="329311" y="239903"/>
                  </a:moveTo>
                  <a:cubicBezTo>
                    <a:pt x="368173" y="239395"/>
                    <a:pt x="359664" y="295529"/>
                    <a:pt x="344932" y="295529"/>
                  </a:cubicBezTo>
                  <a:lnTo>
                    <a:pt x="0" y="293497"/>
                  </a:lnTo>
                  <a:cubicBezTo>
                    <a:pt x="22606" y="191135"/>
                    <a:pt x="75946" y="141859"/>
                    <a:pt x="140589" y="80391"/>
                  </a:cubicBezTo>
                  <a:cubicBezTo>
                    <a:pt x="84201" y="79883"/>
                    <a:pt x="36068" y="57912"/>
                    <a:pt x="41910" y="0"/>
                  </a:cubicBezTo>
                  <a:lnTo>
                    <a:pt x="641731" y="3556"/>
                  </a:lnTo>
                  <a:cubicBezTo>
                    <a:pt x="382016" y="332232"/>
                    <a:pt x="214503" y="132969"/>
                    <a:pt x="191897" y="143002"/>
                  </a:cubicBezTo>
                  <a:cubicBezTo>
                    <a:pt x="150749" y="161163"/>
                    <a:pt x="102235" y="186436"/>
                    <a:pt x="103505" y="242570"/>
                  </a:cubicBezTo>
                  <a:close/>
                </a:path>
              </a:pathLst>
            </a:custGeom>
            <a:solidFill>
              <a:srgbClr val="CA7F60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303784" y="218948"/>
              <a:ext cx="215773" cy="75964"/>
            </a:xfrm>
            <a:custGeom>
              <a:avLst/>
              <a:gdLst/>
              <a:ahLst/>
              <a:cxnLst/>
              <a:rect l="l" t="t" r="r" b="b"/>
              <a:pathLst>
                <a:path w="215773" h="75964">
                  <a:moveTo>
                    <a:pt x="215773" y="0"/>
                  </a:moveTo>
                  <a:cubicBezTo>
                    <a:pt x="213868" y="48006"/>
                    <a:pt x="171450" y="58166"/>
                    <a:pt x="133985" y="68453"/>
                  </a:cubicBezTo>
                  <a:cubicBezTo>
                    <a:pt x="82296" y="82677"/>
                    <a:pt x="29591" y="84201"/>
                    <a:pt x="0" y="3937"/>
                  </a:cubicBezTo>
                  <a:close/>
                </a:path>
              </a:pathLst>
            </a:custGeom>
            <a:solidFill>
              <a:srgbClr val="EED1BA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4266311" y="149733"/>
              <a:ext cx="823468" cy="304996"/>
            </a:xfrm>
            <a:custGeom>
              <a:avLst/>
              <a:gdLst/>
              <a:ahLst/>
              <a:cxnLst/>
              <a:rect l="l" t="t" r="r" b="b"/>
              <a:pathLst>
                <a:path w="823468" h="304996">
                  <a:moveTo>
                    <a:pt x="823468" y="10922"/>
                  </a:moveTo>
                  <a:cubicBezTo>
                    <a:pt x="603885" y="114681"/>
                    <a:pt x="465201" y="294767"/>
                    <a:pt x="391795" y="304546"/>
                  </a:cubicBezTo>
                  <a:cubicBezTo>
                    <a:pt x="358013" y="308991"/>
                    <a:pt x="332105" y="279654"/>
                    <a:pt x="301498" y="254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87F5F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4469765" y="210820"/>
              <a:ext cx="382016" cy="151384"/>
            </a:xfrm>
            <a:custGeom>
              <a:avLst/>
              <a:gdLst/>
              <a:ahLst/>
              <a:cxnLst/>
              <a:rect l="l" t="t" r="r" b="b"/>
              <a:pathLst>
                <a:path w="382016" h="151384">
                  <a:moveTo>
                    <a:pt x="382016" y="6985"/>
                  </a:moveTo>
                  <a:lnTo>
                    <a:pt x="200533" y="151384"/>
                  </a:lnTo>
                  <a:cubicBezTo>
                    <a:pt x="112649" y="131318"/>
                    <a:pt x="52197" y="73914"/>
                    <a:pt x="0" y="0"/>
                  </a:cubicBezTo>
                  <a:close/>
                </a:path>
              </a:pathLst>
            </a:custGeom>
            <a:solidFill>
              <a:srgbClr val="E8C5AC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3530346" y="151003"/>
              <a:ext cx="727710" cy="319278"/>
            </a:xfrm>
            <a:custGeom>
              <a:avLst/>
              <a:gdLst/>
              <a:ahLst/>
              <a:cxnLst/>
              <a:rect l="l" t="t" r="r" b="b"/>
              <a:pathLst>
                <a:path w="727710" h="319278">
                  <a:moveTo>
                    <a:pt x="727710" y="0"/>
                  </a:moveTo>
                  <a:lnTo>
                    <a:pt x="365125" y="319278"/>
                  </a:lnTo>
                  <a:lnTo>
                    <a:pt x="0" y="11303"/>
                  </a:lnTo>
                  <a:close/>
                </a:path>
              </a:pathLst>
            </a:custGeom>
            <a:solidFill>
              <a:srgbClr val="CC8363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3753231" y="210947"/>
              <a:ext cx="315722" cy="142113"/>
            </a:xfrm>
            <a:custGeom>
              <a:avLst/>
              <a:gdLst/>
              <a:ahLst/>
              <a:cxnLst/>
              <a:rect l="l" t="t" r="r" b="b"/>
              <a:pathLst>
                <a:path w="315722" h="142113">
                  <a:moveTo>
                    <a:pt x="315722" y="8128"/>
                  </a:moveTo>
                  <a:lnTo>
                    <a:pt x="140208" y="142113"/>
                  </a:lnTo>
                  <a:cubicBezTo>
                    <a:pt x="81153" y="99568"/>
                    <a:pt x="40767" y="62484"/>
                    <a:pt x="0" y="0"/>
                  </a:cubicBezTo>
                  <a:close/>
                </a:path>
              </a:pathLst>
            </a:custGeom>
            <a:solidFill>
              <a:srgbClr val="F4E3D0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5101336" y="152146"/>
              <a:ext cx="738632" cy="307848"/>
            </a:xfrm>
            <a:custGeom>
              <a:avLst/>
              <a:gdLst/>
              <a:ahLst/>
              <a:cxnLst/>
              <a:rect l="l" t="t" r="r" b="b"/>
              <a:pathLst>
                <a:path w="738632" h="307848">
                  <a:moveTo>
                    <a:pt x="628396" y="0"/>
                  </a:moveTo>
                  <a:lnTo>
                    <a:pt x="738632" y="45720"/>
                  </a:lnTo>
                  <a:lnTo>
                    <a:pt x="411353" y="307848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C97D5D"/>
            </a:solidFill>
          </p:spPr>
        </p:sp>
        <p:sp>
          <p:nvSpPr>
            <p:cNvPr id="67" name="Freeform 67"/>
            <p:cNvSpPr/>
            <p:nvPr/>
          </p:nvSpPr>
          <p:spPr>
            <a:xfrm>
              <a:off x="5300345" y="204378"/>
              <a:ext cx="356870" cy="144136"/>
            </a:xfrm>
            <a:custGeom>
              <a:avLst/>
              <a:gdLst/>
              <a:ahLst/>
              <a:cxnLst/>
              <a:rect l="l" t="t" r="r" b="b"/>
              <a:pathLst>
                <a:path w="356870" h="144136">
                  <a:moveTo>
                    <a:pt x="356743" y="14951"/>
                  </a:moveTo>
                  <a:cubicBezTo>
                    <a:pt x="328930" y="55972"/>
                    <a:pt x="256032" y="153889"/>
                    <a:pt x="190754" y="143348"/>
                  </a:cubicBezTo>
                  <a:cubicBezTo>
                    <a:pt x="111252" y="130394"/>
                    <a:pt x="56261" y="51273"/>
                    <a:pt x="0" y="11141"/>
                  </a:cubicBezTo>
                  <a:cubicBezTo>
                    <a:pt x="123825" y="-3464"/>
                    <a:pt x="216408" y="-5242"/>
                    <a:pt x="356870" y="15078"/>
                  </a:cubicBezTo>
                </a:path>
              </a:pathLst>
            </a:custGeom>
            <a:solidFill>
              <a:srgbClr val="ECCCB3"/>
            </a:solidFill>
          </p:spPr>
        </p:sp>
        <p:sp>
          <p:nvSpPr>
            <p:cNvPr id="68" name="Freeform 68"/>
            <p:cNvSpPr/>
            <p:nvPr/>
          </p:nvSpPr>
          <p:spPr>
            <a:xfrm>
              <a:off x="2951607" y="-102108"/>
              <a:ext cx="2746375" cy="730885"/>
            </a:xfrm>
            <a:custGeom>
              <a:avLst/>
              <a:gdLst/>
              <a:ahLst/>
              <a:cxnLst/>
              <a:rect l="l" t="t" r="r" b="b"/>
              <a:pathLst>
                <a:path w="2746375" h="730885">
                  <a:moveTo>
                    <a:pt x="2630805" y="730885"/>
                  </a:moveTo>
                  <a:lnTo>
                    <a:pt x="115570" y="730885"/>
                  </a:lnTo>
                  <a:cubicBezTo>
                    <a:pt x="51689" y="730885"/>
                    <a:pt x="0" y="679196"/>
                    <a:pt x="0" y="615315"/>
                  </a:cubicBezTo>
                  <a:lnTo>
                    <a:pt x="0" y="115570"/>
                  </a:lnTo>
                  <a:cubicBezTo>
                    <a:pt x="0" y="51689"/>
                    <a:pt x="51689" y="0"/>
                    <a:pt x="115570" y="0"/>
                  </a:cubicBezTo>
                  <a:lnTo>
                    <a:pt x="2630805" y="0"/>
                  </a:lnTo>
                  <a:cubicBezTo>
                    <a:pt x="2694686" y="0"/>
                    <a:pt x="2746375" y="51689"/>
                    <a:pt x="2746375" y="115570"/>
                  </a:cubicBezTo>
                  <a:lnTo>
                    <a:pt x="2746375" y="615315"/>
                  </a:lnTo>
                  <a:cubicBezTo>
                    <a:pt x="2746375" y="679196"/>
                    <a:pt x="2694686" y="730885"/>
                    <a:pt x="2630805" y="730885"/>
                  </a:cubicBezTo>
                </a:path>
              </a:pathLst>
            </a:custGeom>
            <a:solidFill>
              <a:srgbClr val="A01127"/>
            </a:solidFill>
          </p:spPr>
        </p:sp>
        <p:sp>
          <p:nvSpPr>
            <p:cNvPr id="69" name="Freeform 69"/>
            <p:cNvSpPr/>
            <p:nvPr/>
          </p:nvSpPr>
          <p:spPr>
            <a:xfrm>
              <a:off x="3545073" y="323977"/>
              <a:ext cx="215624" cy="199273"/>
            </a:xfrm>
            <a:custGeom>
              <a:avLst/>
              <a:gdLst/>
              <a:ahLst/>
              <a:cxnLst/>
              <a:rect l="l" t="t" r="r" b="b"/>
              <a:pathLst>
                <a:path w="253243" h="277356">
                  <a:moveTo>
                    <a:pt x="188346" y="277102"/>
                  </a:moveTo>
                  <a:lnTo>
                    <a:pt x="66680" y="277229"/>
                  </a:lnTo>
                  <a:cubicBezTo>
                    <a:pt x="59949" y="277229"/>
                    <a:pt x="54107" y="272403"/>
                    <a:pt x="54107" y="265164"/>
                  </a:cubicBezTo>
                  <a:lnTo>
                    <a:pt x="54107" y="145276"/>
                  </a:lnTo>
                  <a:cubicBezTo>
                    <a:pt x="54107" y="141593"/>
                    <a:pt x="48773" y="136894"/>
                    <a:pt x="45471" y="137021"/>
                  </a:cubicBezTo>
                  <a:cubicBezTo>
                    <a:pt x="41915" y="137021"/>
                    <a:pt x="36835" y="141466"/>
                    <a:pt x="36200" y="146165"/>
                  </a:cubicBezTo>
                  <a:lnTo>
                    <a:pt x="29596" y="202426"/>
                  </a:lnTo>
                  <a:cubicBezTo>
                    <a:pt x="28707" y="210046"/>
                    <a:pt x="21087" y="215253"/>
                    <a:pt x="14610" y="214999"/>
                  </a:cubicBezTo>
                  <a:cubicBezTo>
                    <a:pt x="9022" y="214745"/>
                    <a:pt x="-249" y="208903"/>
                    <a:pt x="5" y="201664"/>
                  </a:cubicBezTo>
                  <a:lnTo>
                    <a:pt x="2545" y="106414"/>
                  </a:lnTo>
                  <a:cubicBezTo>
                    <a:pt x="3053" y="87364"/>
                    <a:pt x="9276" y="69457"/>
                    <a:pt x="18293" y="52693"/>
                  </a:cubicBezTo>
                  <a:cubicBezTo>
                    <a:pt x="33406" y="24372"/>
                    <a:pt x="61600" y="3290"/>
                    <a:pt x="94366" y="1258"/>
                  </a:cubicBezTo>
                  <a:cubicBezTo>
                    <a:pt x="117607" y="-139"/>
                    <a:pt x="140340" y="-774"/>
                    <a:pt x="163327" y="1512"/>
                  </a:cubicBezTo>
                  <a:cubicBezTo>
                    <a:pt x="201173" y="5322"/>
                    <a:pt x="231145" y="34024"/>
                    <a:pt x="242956" y="69076"/>
                  </a:cubicBezTo>
                  <a:cubicBezTo>
                    <a:pt x="249179" y="87491"/>
                    <a:pt x="252862" y="105652"/>
                    <a:pt x="252862" y="125210"/>
                  </a:cubicBezTo>
                  <a:lnTo>
                    <a:pt x="253243" y="201029"/>
                  </a:lnTo>
                  <a:cubicBezTo>
                    <a:pt x="253243" y="208776"/>
                    <a:pt x="245623" y="214745"/>
                    <a:pt x="239019" y="215126"/>
                  </a:cubicBezTo>
                  <a:cubicBezTo>
                    <a:pt x="232288" y="215380"/>
                    <a:pt x="224414" y="209665"/>
                    <a:pt x="223525" y="201537"/>
                  </a:cubicBezTo>
                  <a:lnTo>
                    <a:pt x="217810" y="147435"/>
                  </a:lnTo>
                  <a:cubicBezTo>
                    <a:pt x="217302" y="142609"/>
                    <a:pt x="214254" y="137656"/>
                    <a:pt x="209809" y="137148"/>
                  </a:cubicBezTo>
                  <a:cubicBezTo>
                    <a:pt x="205110" y="136640"/>
                    <a:pt x="199014" y="141466"/>
                    <a:pt x="199014" y="146927"/>
                  </a:cubicBezTo>
                  <a:lnTo>
                    <a:pt x="199522" y="265545"/>
                  </a:lnTo>
                  <a:cubicBezTo>
                    <a:pt x="199522" y="270879"/>
                    <a:pt x="194569" y="277356"/>
                    <a:pt x="188219" y="277356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70" name="Freeform 70"/>
            <p:cNvSpPr/>
            <p:nvPr/>
          </p:nvSpPr>
          <p:spPr>
            <a:xfrm>
              <a:off x="3801355" y="397574"/>
              <a:ext cx="156729" cy="198690"/>
            </a:xfrm>
            <a:custGeom>
              <a:avLst/>
              <a:gdLst/>
              <a:ahLst/>
              <a:cxnLst/>
              <a:rect l="l" t="t" r="r" b="b"/>
              <a:pathLst>
                <a:path w="156729" h="198690">
                  <a:moveTo>
                    <a:pt x="101990" y="137731"/>
                  </a:moveTo>
                  <a:lnTo>
                    <a:pt x="102244" y="186880"/>
                  </a:lnTo>
                  <a:cubicBezTo>
                    <a:pt x="102244" y="192595"/>
                    <a:pt x="97291" y="198564"/>
                    <a:pt x="90941" y="198564"/>
                  </a:cubicBezTo>
                  <a:lnTo>
                    <a:pt x="13725" y="198691"/>
                  </a:lnTo>
                  <a:cubicBezTo>
                    <a:pt x="11439" y="198691"/>
                    <a:pt x="6613" y="194627"/>
                    <a:pt x="8137" y="192849"/>
                  </a:cubicBezTo>
                  <a:cubicBezTo>
                    <a:pt x="15757" y="184086"/>
                    <a:pt x="20837" y="171386"/>
                    <a:pt x="20583" y="159194"/>
                  </a:cubicBezTo>
                  <a:lnTo>
                    <a:pt x="19186" y="80581"/>
                  </a:lnTo>
                  <a:cubicBezTo>
                    <a:pt x="18424" y="41211"/>
                    <a:pt x="898" y="13398"/>
                    <a:pt x="9" y="6540"/>
                  </a:cubicBezTo>
                  <a:cubicBezTo>
                    <a:pt x="-245" y="4635"/>
                    <a:pt x="4708" y="1587"/>
                    <a:pt x="6613" y="1587"/>
                  </a:cubicBezTo>
                  <a:lnTo>
                    <a:pt x="55127" y="63"/>
                  </a:lnTo>
                  <a:cubicBezTo>
                    <a:pt x="84591" y="-826"/>
                    <a:pt x="113039" y="7683"/>
                    <a:pt x="132470" y="30670"/>
                  </a:cubicBezTo>
                  <a:cubicBezTo>
                    <a:pt x="146694" y="47561"/>
                    <a:pt x="155711" y="69278"/>
                    <a:pt x="155965" y="92011"/>
                  </a:cubicBezTo>
                  <a:lnTo>
                    <a:pt x="156727" y="163258"/>
                  </a:lnTo>
                  <a:cubicBezTo>
                    <a:pt x="156854" y="172402"/>
                    <a:pt x="148853" y="179641"/>
                    <a:pt x="140852" y="180149"/>
                  </a:cubicBezTo>
                  <a:cubicBezTo>
                    <a:pt x="131962" y="180784"/>
                    <a:pt x="124723" y="173672"/>
                    <a:pt x="123453" y="164020"/>
                  </a:cubicBezTo>
                  <a:lnTo>
                    <a:pt x="119643" y="136207"/>
                  </a:lnTo>
                  <a:cubicBezTo>
                    <a:pt x="119262" y="133159"/>
                    <a:pt x="113928" y="129476"/>
                    <a:pt x="111134" y="129222"/>
                  </a:cubicBezTo>
                  <a:cubicBezTo>
                    <a:pt x="107832" y="128841"/>
                    <a:pt x="101736" y="133540"/>
                    <a:pt x="101736" y="137985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71" name="Freeform 71"/>
            <p:cNvSpPr/>
            <p:nvPr/>
          </p:nvSpPr>
          <p:spPr>
            <a:xfrm>
              <a:off x="3385545" y="397422"/>
              <a:ext cx="158009" cy="198972"/>
            </a:xfrm>
            <a:custGeom>
              <a:avLst/>
              <a:gdLst/>
              <a:ahLst/>
              <a:cxnLst/>
              <a:rect l="l" t="t" r="r" b="b"/>
              <a:pathLst>
                <a:path w="158009" h="198972">
                  <a:moveTo>
                    <a:pt x="66188" y="198970"/>
                  </a:moveTo>
                  <a:cubicBezTo>
                    <a:pt x="59584" y="199097"/>
                    <a:pt x="54504" y="193382"/>
                    <a:pt x="54504" y="187159"/>
                  </a:cubicBezTo>
                  <a:lnTo>
                    <a:pt x="54631" y="139026"/>
                  </a:lnTo>
                  <a:cubicBezTo>
                    <a:pt x="54631" y="135597"/>
                    <a:pt x="51710" y="130517"/>
                    <a:pt x="49170" y="129374"/>
                  </a:cubicBezTo>
                  <a:cubicBezTo>
                    <a:pt x="46376" y="128231"/>
                    <a:pt x="39010" y="130263"/>
                    <a:pt x="38375" y="133438"/>
                  </a:cubicBezTo>
                  <a:lnTo>
                    <a:pt x="32533" y="166966"/>
                  </a:lnTo>
                  <a:cubicBezTo>
                    <a:pt x="31136" y="174840"/>
                    <a:pt x="22754" y="180809"/>
                    <a:pt x="16150" y="180301"/>
                  </a:cubicBezTo>
                  <a:cubicBezTo>
                    <a:pt x="9546" y="179793"/>
                    <a:pt x="402" y="173189"/>
                    <a:pt x="402" y="165315"/>
                  </a:cubicBezTo>
                  <a:cubicBezTo>
                    <a:pt x="402" y="137883"/>
                    <a:pt x="-995" y="111594"/>
                    <a:pt x="1418" y="84670"/>
                  </a:cubicBezTo>
                  <a:cubicBezTo>
                    <a:pt x="5228" y="42506"/>
                    <a:pt x="35454" y="8851"/>
                    <a:pt x="76348" y="1993"/>
                  </a:cubicBezTo>
                  <a:lnTo>
                    <a:pt x="121433" y="215"/>
                  </a:lnTo>
                  <a:cubicBezTo>
                    <a:pt x="133752" y="-293"/>
                    <a:pt x="146198" y="-293"/>
                    <a:pt x="158009" y="4787"/>
                  </a:cubicBezTo>
                  <a:cubicBezTo>
                    <a:pt x="144674" y="30060"/>
                    <a:pt x="137054" y="54698"/>
                    <a:pt x="137054" y="82257"/>
                  </a:cubicBezTo>
                  <a:lnTo>
                    <a:pt x="136927" y="169252"/>
                  </a:lnTo>
                  <a:cubicBezTo>
                    <a:pt x="136927" y="179539"/>
                    <a:pt x="145690" y="186397"/>
                    <a:pt x="150516" y="1980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2" name="Freeform 72"/>
            <p:cNvSpPr/>
            <p:nvPr/>
          </p:nvSpPr>
          <p:spPr>
            <a:xfrm>
              <a:off x="3598164" y="185674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147320" y="73660"/>
                  </a:moveTo>
                  <a:cubicBezTo>
                    <a:pt x="147320" y="114300"/>
                    <a:pt x="114300" y="147320"/>
                    <a:pt x="73660" y="147320"/>
                  </a:cubicBezTo>
                  <a:cubicBezTo>
                    <a:pt x="33020" y="147320"/>
                    <a:pt x="0" y="114300"/>
                    <a:pt x="0" y="73660"/>
                  </a:cubicBezTo>
                  <a:cubicBezTo>
                    <a:pt x="0" y="33020"/>
                    <a:pt x="33020" y="0"/>
                    <a:pt x="73660" y="0"/>
                  </a:cubicBezTo>
                  <a:cubicBezTo>
                    <a:pt x="114300" y="0"/>
                    <a:pt x="147320" y="32893"/>
                    <a:pt x="147320" y="7366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73" name="Freeform 73"/>
            <p:cNvSpPr/>
            <p:nvPr/>
          </p:nvSpPr>
          <p:spPr>
            <a:xfrm>
              <a:off x="3785108" y="249809"/>
              <a:ext cx="121666" cy="121666"/>
            </a:xfrm>
            <a:custGeom>
              <a:avLst/>
              <a:gdLst/>
              <a:ahLst/>
              <a:cxnLst/>
              <a:rect l="l" t="t" r="r" b="b"/>
              <a:pathLst>
                <a:path w="121666" h="121666">
                  <a:moveTo>
                    <a:pt x="121666" y="60833"/>
                  </a:moveTo>
                  <a:cubicBezTo>
                    <a:pt x="121666" y="94361"/>
                    <a:pt x="94488" y="121666"/>
                    <a:pt x="60833" y="121666"/>
                  </a:cubicBezTo>
                  <a:cubicBezTo>
                    <a:pt x="27178" y="121666"/>
                    <a:pt x="0" y="94488"/>
                    <a:pt x="0" y="60833"/>
                  </a:cubicBezTo>
                  <a:cubicBezTo>
                    <a:pt x="0" y="27178"/>
                    <a:pt x="27178" y="0"/>
                    <a:pt x="60833" y="0"/>
                  </a:cubicBezTo>
                  <a:cubicBezTo>
                    <a:pt x="94488" y="0"/>
                    <a:pt x="121666" y="27178"/>
                    <a:pt x="121666" y="60833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74" name="Freeform 74"/>
            <p:cNvSpPr/>
            <p:nvPr/>
          </p:nvSpPr>
          <p:spPr>
            <a:xfrm>
              <a:off x="3436874" y="249936"/>
              <a:ext cx="121412" cy="121412"/>
            </a:xfrm>
            <a:custGeom>
              <a:avLst/>
              <a:gdLst/>
              <a:ahLst/>
              <a:cxnLst/>
              <a:rect l="l" t="t" r="r" b="b"/>
              <a:pathLst>
                <a:path w="121412" h="121412">
                  <a:moveTo>
                    <a:pt x="121412" y="60706"/>
                  </a:moveTo>
                  <a:cubicBezTo>
                    <a:pt x="121412" y="94234"/>
                    <a:pt x="94234" y="121412"/>
                    <a:pt x="60706" y="121412"/>
                  </a:cubicBezTo>
                  <a:cubicBezTo>
                    <a:pt x="27178" y="121412"/>
                    <a:pt x="0" y="94234"/>
                    <a:pt x="0" y="60706"/>
                  </a:cubicBezTo>
                  <a:cubicBezTo>
                    <a:pt x="0" y="27178"/>
                    <a:pt x="27178" y="0"/>
                    <a:pt x="60706" y="0"/>
                  </a:cubicBezTo>
                  <a:cubicBezTo>
                    <a:pt x="94234" y="0"/>
                    <a:pt x="121412" y="27178"/>
                    <a:pt x="121412" y="60706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5669871" y="5661298"/>
            <a:ext cx="7073427" cy="2219144"/>
            <a:chOff x="0" y="0"/>
            <a:chExt cx="9431236" cy="2958859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9431274" cy="2958846"/>
            </a:xfrm>
            <a:custGeom>
              <a:avLst/>
              <a:gdLst/>
              <a:ahLst/>
              <a:cxnLst/>
              <a:rect l="l" t="t" r="r" b="b"/>
              <a:pathLst>
                <a:path w="9431274" h="2958846">
                  <a:moveTo>
                    <a:pt x="9251696" y="2958846"/>
                  </a:moveTo>
                  <a:lnTo>
                    <a:pt x="179578" y="2958846"/>
                  </a:lnTo>
                  <a:cubicBezTo>
                    <a:pt x="80391" y="2958846"/>
                    <a:pt x="0" y="2878455"/>
                    <a:pt x="0" y="2779268"/>
                  </a:cubicBezTo>
                  <a:lnTo>
                    <a:pt x="0" y="179578"/>
                  </a:lnTo>
                  <a:cubicBezTo>
                    <a:pt x="0" y="80391"/>
                    <a:pt x="80391" y="0"/>
                    <a:pt x="179578" y="0"/>
                  </a:cubicBezTo>
                  <a:lnTo>
                    <a:pt x="9251696" y="0"/>
                  </a:lnTo>
                  <a:cubicBezTo>
                    <a:pt x="9350883" y="0"/>
                    <a:pt x="9431274" y="80391"/>
                    <a:pt x="9431274" y="179578"/>
                  </a:cubicBezTo>
                  <a:lnTo>
                    <a:pt x="9431274" y="2779268"/>
                  </a:lnTo>
                  <a:cubicBezTo>
                    <a:pt x="9431274" y="2878455"/>
                    <a:pt x="9350883" y="2958846"/>
                    <a:pt x="9251696" y="2958846"/>
                  </a:cubicBezTo>
                </a:path>
              </a:pathLst>
            </a:custGeom>
            <a:solidFill>
              <a:srgbClr val="F6E6C9"/>
            </a:solidFill>
          </p:spPr>
        </p:sp>
      </p:grpSp>
      <p:grpSp>
        <p:nvGrpSpPr>
          <p:cNvPr id="77" name="Group 77"/>
          <p:cNvGrpSpPr/>
          <p:nvPr/>
        </p:nvGrpSpPr>
        <p:grpSpPr>
          <a:xfrm>
            <a:off x="12626997" y="1019023"/>
            <a:ext cx="934355" cy="840410"/>
            <a:chOff x="0" y="0"/>
            <a:chExt cx="1245806" cy="112054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79" name="Group 79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80" name="Freeform 80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81" name="Freeform 81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82" name="Freeform 82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83" name="Freeform 83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84" name="Freeform 84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85" name="TextBox 85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5725297" y="1068295"/>
            <a:ext cx="7084047" cy="1461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 dirty="0" err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Alimentación</a:t>
            </a: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4399" b="1" dirty="0" err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saludable</a:t>
            </a: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4399" b="1" dirty="0" err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desde</a:t>
            </a: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la chakra</a:t>
            </a:r>
          </a:p>
          <a:p>
            <a:pPr algn="ctr">
              <a:lnSpc>
                <a:spcPts val="1698"/>
              </a:lnSpc>
            </a:pP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Logros</a:t>
            </a:r>
            <a:endParaRPr lang="en-US" sz="1968" b="1" dirty="0">
              <a:solidFill>
                <a:srgbClr val="FFFFF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sp>
        <p:nvSpPr>
          <p:cNvPr id="87" name="TextBox 87"/>
          <p:cNvSpPr txBox="1"/>
          <p:nvPr/>
        </p:nvSpPr>
        <p:spPr>
          <a:xfrm>
            <a:off x="3845585" y="2635091"/>
            <a:ext cx="3620710" cy="278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Diversiﬁcación de la producción 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Menor uso de agroquímicos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Se incorporan medidas</a:t>
            </a: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adaptación al cambio climático a 203 Chacras andinas </a:t>
            </a:r>
          </a:p>
          <a:p>
            <a:pPr algn="l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Se establece una metodología de formación y asistencia técnica  a los productores desde los Pueblos y Nacionalidades 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8005524" y="5843930"/>
            <a:ext cx="2764060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Alimentación saludable 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5875087" y="6254725"/>
            <a:ext cx="6853533" cy="149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"Las mejoras en la producción de alimentos tuvieron impactos reales en la nutrición familiar.</a:t>
            </a:r>
          </a:p>
          <a:p>
            <a:pPr algn="ctr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 diversiﬁcación productiva permitió mejorar la calidad de la alimentación y generar resultados positivos en la contribución a la reducción de la desnutrición infantil."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2445051" y="3827564"/>
            <a:ext cx="2288743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 soberanía  alimentaria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mejora la nutrición y la salud familiar." </a:t>
            </a:r>
          </a:p>
        </p:txBody>
      </p:sp>
      <p:grpSp>
        <p:nvGrpSpPr>
          <p:cNvPr id="91" name="Group 4">
            <a:extLst>
              <a:ext uri="{FF2B5EF4-FFF2-40B4-BE49-F238E27FC236}">
                <a16:creationId xmlns:a16="http://schemas.microsoft.com/office/drawing/2014/main" id="{B8B3DB93-5F50-431F-94C1-D93DAC034896}"/>
              </a:ext>
            </a:extLst>
          </p:cNvPr>
          <p:cNvGrpSpPr/>
          <p:nvPr/>
        </p:nvGrpSpPr>
        <p:grpSpPr>
          <a:xfrm>
            <a:off x="152400" y="8715375"/>
            <a:ext cx="18383250" cy="1771650"/>
            <a:chOff x="0" y="0"/>
            <a:chExt cx="24511000" cy="2362200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F83B568A-D91C-4192-B758-0275AB4C8A5A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93" name="TextBox 39">
            <a:extLst>
              <a:ext uri="{FF2B5EF4-FFF2-40B4-BE49-F238E27FC236}">
                <a16:creationId xmlns:a16="http://schemas.microsoft.com/office/drawing/2014/main" id="{5CFDC2AB-2712-455B-B646-859897619CB9}"/>
              </a:ext>
            </a:extLst>
          </p:cNvPr>
          <p:cNvSpPr txBox="1"/>
          <p:nvPr/>
        </p:nvSpPr>
        <p:spPr>
          <a:xfrm>
            <a:off x="3088519" y="97399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7625" y="8952671"/>
            <a:ext cx="18383250" cy="905151"/>
            <a:chOff x="0" y="0"/>
            <a:chExt cx="24511000" cy="1206868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0" y="1079881"/>
                  </a:moveTo>
                  <a:lnTo>
                    <a:pt x="24384000" y="1079881"/>
                  </a:lnTo>
                  <a:lnTo>
                    <a:pt x="24384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031175" y="208770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2274982" y="270682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2078951" y="272563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275693" y="219075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040743" y="236220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4108885" y="2740181"/>
            <a:ext cx="9343406" cy="3669268"/>
            <a:chOff x="0" y="0"/>
            <a:chExt cx="12457874" cy="48923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457811" cy="4892294"/>
            </a:xfrm>
            <a:custGeom>
              <a:avLst/>
              <a:gdLst/>
              <a:ahLst/>
              <a:cxnLst/>
              <a:rect l="l" t="t" r="r" b="b"/>
              <a:pathLst>
                <a:path w="12457811" h="4892294">
                  <a:moveTo>
                    <a:pt x="0" y="0"/>
                  </a:moveTo>
                  <a:lnTo>
                    <a:pt x="12457811" y="0"/>
                  </a:lnTo>
                  <a:lnTo>
                    <a:pt x="12457811" y="4892294"/>
                  </a:lnTo>
                  <a:lnTo>
                    <a:pt x="0" y="489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3352876" y="2860681"/>
            <a:ext cx="602028" cy="2242918"/>
            <a:chOff x="0" y="0"/>
            <a:chExt cx="802704" cy="2990558"/>
          </a:xfrm>
        </p:grpSpPr>
        <p:sp>
          <p:nvSpPr>
            <p:cNvPr id="14" name="Freeform 14"/>
            <p:cNvSpPr/>
            <p:nvPr/>
          </p:nvSpPr>
          <p:spPr>
            <a:xfrm>
              <a:off x="63500" y="2277363"/>
              <a:ext cx="649608" cy="724916"/>
            </a:xfrm>
            <a:custGeom>
              <a:avLst/>
              <a:gdLst/>
              <a:ahLst/>
              <a:cxnLst/>
              <a:rect l="l" t="t" r="r" b="b"/>
              <a:pathLst>
                <a:path w="649608" h="724916">
                  <a:moveTo>
                    <a:pt x="439169" y="527304"/>
                  </a:moveTo>
                  <a:cubicBezTo>
                    <a:pt x="434597" y="507365"/>
                    <a:pt x="432946" y="486283"/>
                    <a:pt x="425453" y="467487"/>
                  </a:cubicBezTo>
                  <a:cubicBezTo>
                    <a:pt x="419611" y="453136"/>
                    <a:pt x="406402" y="443611"/>
                    <a:pt x="397131" y="430276"/>
                  </a:cubicBezTo>
                  <a:lnTo>
                    <a:pt x="407545" y="389890"/>
                  </a:lnTo>
                  <a:cubicBezTo>
                    <a:pt x="413261" y="395097"/>
                    <a:pt x="417706" y="400812"/>
                    <a:pt x="423040" y="403733"/>
                  </a:cubicBezTo>
                  <a:cubicBezTo>
                    <a:pt x="436121" y="410845"/>
                    <a:pt x="450218" y="412369"/>
                    <a:pt x="464950" y="411734"/>
                  </a:cubicBezTo>
                  <a:cubicBezTo>
                    <a:pt x="467490" y="405130"/>
                    <a:pt x="468633" y="399669"/>
                    <a:pt x="468633" y="392938"/>
                  </a:cubicBezTo>
                  <a:cubicBezTo>
                    <a:pt x="468760" y="379222"/>
                    <a:pt x="443614" y="390906"/>
                    <a:pt x="433327" y="381381"/>
                  </a:cubicBezTo>
                  <a:cubicBezTo>
                    <a:pt x="414150" y="363601"/>
                    <a:pt x="416817" y="337312"/>
                    <a:pt x="393067" y="337312"/>
                  </a:cubicBezTo>
                  <a:lnTo>
                    <a:pt x="354459" y="337312"/>
                  </a:lnTo>
                  <a:cubicBezTo>
                    <a:pt x="339600" y="337312"/>
                    <a:pt x="324995" y="346710"/>
                    <a:pt x="320931" y="361442"/>
                  </a:cubicBezTo>
                  <a:lnTo>
                    <a:pt x="311025" y="396748"/>
                  </a:lnTo>
                  <a:cubicBezTo>
                    <a:pt x="307215" y="410337"/>
                    <a:pt x="318137" y="422021"/>
                    <a:pt x="330837" y="424180"/>
                  </a:cubicBezTo>
                  <a:cubicBezTo>
                    <a:pt x="339092" y="425577"/>
                    <a:pt x="343029" y="433197"/>
                    <a:pt x="340997" y="440944"/>
                  </a:cubicBezTo>
                  <a:lnTo>
                    <a:pt x="330710" y="481584"/>
                  </a:lnTo>
                  <a:lnTo>
                    <a:pt x="308104" y="521335"/>
                  </a:lnTo>
                  <a:cubicBezTo>
                    <a:pt x="303659" y="529209"/>
                    <a:pt x="308485" y="538226"/>
                    <a:pt x="315216" y="542290"/>
                  </a:cubicBezTo>
                  <a:cubicBezTo>
                    <a:pt x="321185" y="545846"/>
                    <a:pt x="331726" y="546100"/>
                    <a:pt x="336044" y="538861"/>
                  </a:cubicBezTo>
                  <a:lnTo>
                    <a:pt x="362460" y="493903"/>
                  </a:lnTo>
                  <a:cubicBezTo>
                    <a:pt x="368302" y="483997"/>
                    <a:pt x="366778" y="472059"/>
                    <a:pt x="372239" y="459359"/>
                  </a:cubicBezTo>
                  <a:lnTo>
                    <a:pt x="396369" y="482981"/>
                  </a:lnTo>
                  <a:lnTo>
                    <a:pt x="408943" y="536321"/>
                  </a:lnTo>
                  <a:cubicBezTo>
                    <a:pt x="410848" y="544322"/>
                    <a:pt x="422659" y="545973"/>
                    <a:pt x="428755" y="543560"/>
                  </a:cubicBezTo>
                  <a:cubicBezTo>
                    <a:pt x="434343" y="541401"/>
                    <a:pt x="440947" y="534797"/>
                    <a:pt x="439169" y="527177"/>
                  </a:cubicBezTo>
                  <a:moveTo>
                    <a:pt x="427231" y="301117"/>
                  </a:moveTo>
                  <a:cubicBezTo>
                    <a:pt x="427231" y="285877"/>
                    <a:pt x="414912" y="273431"/>
                    <a:pt x="399545" y="273431"/>
                  </a:cubicBezTo>
                  <a:cubicBezTo>
                    <a:pt x="384177" y="273431"/>
                    <a:pt x="371858" y="285877"/>
                    <a:pt x="371858" y="301117"/>
                  </a:cubicBezTo>
                  <a:cubicBezTo>
                    <a:pt x="371858" y="316357"/>
                    <a:pt x="384304" y="328803"/>
                    <a:pt x="399545" y="328803"/>
                  </a:cubicBezTo>
                  <a:cubicBezTo>
                    <a:pt x="414785" y="328803"/>
                    <a:pt x="427231" y="316484"/>
                    <a:pt x="427231" y="301117"/>
                  </a:cubicBezTo>
                  <a:moveTo>
                    <a:pt x="209551" y="298323"/>
                  </a:moveTo>
                  <a:cubicBezTo>
                    <a:pt x="214504" y="290830"/>
                    <a:pt x="225046" y="290957"/>
                    <a:pt x="231015" y="294132"/>
                  </a:cubicBezTo>
                  <a:cubicBezTo>
                    <a:pt x="244858" y="301371"/>
                    <a:pt x="232793" y="321691"/>
                    <a:pt x="245239" y="325374"/>
                  </a:cubicBezTo>
                  <a:cubicBezTo>
                    <a:pt x="248033" y="326136"/>
                    <a:pt x="254002" y="323977"/>
                    <a:pt x="255907" y="320929"/>
                  </a:cubicBezTo>
                  <a:lnTo>
                    <a:pt x="302516" y="248920"/>
                  </a:lnTo>
                  <a:cubicBezTo>
                    <a:pt x="306326" y="243078"/>
                    <a:pt x="318518" y="239903"/>
                    <a:pt x="323090" y="244475"/>
                  </a:cubicBezTo>
                  <a:lnTo>
                    <a:pt x="343664" y="264795"/>
                  </a:lnTo>
                  <a:cubicBezTo>
                    <a:pt x="354713" y="275717"/>
                    <a:pt x="357380" y="255524"/>
                    <a:pt x="383288" y="242189"/>
                  </a:cubicBezTo>
                  <a:cubicBezTo>
                    <a:pt x="403228" y="231902"/>
                    <a:pt x="427612" y="237617"/>
                    <a:pt x="440439" y="257302"/>
                  </a:cubicBezTo>
                  <a:lnTo>
                    <a:pt x="478158" y="315087"/>
                  </a:lnTo>
                  <a:cubicBezTo>
                    <a:pt x="486540" y="327914"/>
                    <a:pt x="505336" y="331597"/>
                    <a:pt x="519433" y="322707"/>
                  </a:cubicBezTo>
                  <a:lnTo>
                    <a:pt x="380875" y="105791"/>
                  </a:lnTo>
                  <a:cubicBezTo>
                    <a:pt x="378335" y="101854"/>
                    <a:pt x="372239" y="99187"/>
                    <a:pt x="368810" y="99568"/>
                  </a:cubicBezTo>
                  <a:cubicBezTo>
                    <a:pt x="365381" y="99949"/>
                    <a:pt x="360047" y="102997"/>
                    <a:pt x="357634" y="106934"/>
                  </a:cubicBezTo>
                  <a:lnTo>
                    <a:pt x="263781" y="253619"/>
                  </a:lnTo>
                  <a:cubicBezTo>
                    <a:pt x="261622" y="257048"/>
                    <a:pt x="256034" y="256032"/>
                    <a:pt x="253875" y="253746"/>
                  </a:cubicBezTo>
                  <a:lnTo>
                    <a:pt x="225173" y="224409"/>
                  </a:lnTo>
                  <a:cubicBezTo>
                    <a:pt x="217933" y="217043"/>
                    <a:pt x="205360" y="220345"/>
                    <a:pt x="199772" y="228346"/>
                  </a:cubicBezTo>
                  <a:lnTo>
                    <a:pt x="85599" y="393700"/>
                  </a:lnTo>
                  <a:cubicBezTo>
                    <a:pt x="83313" y="397129"/>
                    <a:pt x="90552" y="401066"/>
                    <a:pt x="93473" y="401066"/>
                  </a:cubicBezTo>
                  <a:lnTo>
                    <a:pt x="184278" y="401193"/>
                  </a:lnTo>
                  <a:cubicBezTo>
                    <a:pt x="190120" y="401193"/>
                    <a:pt x="194438" y="397510"/>
                    <a:pt x="193930" y="391795"/>
                  </a:cubicBezTo>
                  <a:cubicBezTo>
                    <a:pt x="193676" y="387604"/>
                    <a:pt x="189231" y="384175"/>
                    <a:pt x="184659" y="384048"/>
                  </a:cubicBezTo>
                  <a:lnTo>
                    <a:pt x="165101" y="383667"/>
                  </a:lnTo>
                  <a:cubicBezTo>
                    <a:pt x="162307" y="383540"/>
                    <a:pt x="157608" y="376809"/>
                    <a:pt x="159640" y="373634"/>
                  </a:cubicBezTo>
                  <a:close/>
                  <a:moveTo>
                    <a:pt x="599698" y="400050"/>
                  </a:moveTo>
                  <a:cubicBezTo>
                    <a:pt x="599698" y="579374"/>
                    <a:pt x="454282" y="724916"/>
                    <a:pt x="274957" y="724916"/>
                  </a:cubicBezTo>
                  <a:cubicBezTo>
                    <a:pt x="95632" y="724916"/>
                    <a:pt x="0" y="504317"/>
                    <a:pt x="0" y="324866"/>
                  </a:cubicBezTo>
                  <a:cubicBezTo>
                    <a:pt x="0" y="145415"/>
                    <a:pt x="145416" y="0"/>
                    <a:pt x="324868" y="0"/>
                  </a:cubicBezTo>
                  <a:cubicBezTo>
                    <a:pt x="504320" y="0"/>
                    <a:pt x="649609" y="145415"/>
                    <a:pt x="649609" y="324866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6720" y="768653"/>
              <a:ext cx="639303" cy="658638"/>
            </a:xfrm>
            <a:custGeom>
              <a:avLst/>
              <a:gdLst/>
              <a:ahLst/>
              <a:cxnLst/>
              <a:rect l="l" t="t" r="r" b="b"/>
              <a:pathLst>
                <a:path w="639303" h="658638">
                  <a:moveTo>
                    <a:pt x="342509" y="597232"/>
                  </a:moveTo>
                  <a:cubicBezTo>
                    <a:pt x="352542" y="596470"/>
                    <a:pt x="352669" y="590882"/>
                    <a:pt x="354701" y="584405"/>
                  </a:cubicBezTo>
                  <a:cubicBezTo>
                    <a:pt x="357749" y="574753"/>
                    <a:pt x="368798" y="566117"/>
                    <a:pt x="378958" y="565355"/>
                  </a:cubicBezTo>
                  <a:cubicBezTo>
                    <a:pt x="419599" y="562053"/>
                    <a:pt x="440935" y="544146"/>
                    <a:pt x="450841" y="504776"/>
                  </a:cubicBezTo>
                  <a:cubicBezTo>
                    <a:pt x="448555" y="502617"/>
                    <a:pt x="444110" y="500077"/>
                    <a:pt x="441443" y="499696"/>
                  </a:cubicBezTo>
                  <a:cubicBezTo>
                    <a:pt x="412995" y="496013"/>
                    <a:pt x="386705" y="508967"/>
                    <a:pt x="370957" y="532716"/>
                  </a:cubicBezTo>
                  <a:cubicBezTo>
                    <a:pt x="366639" y="539320"/>
                    <a:pt x="360924" y="544146"/>
                    <a:pt x="352542" y="546559"/>
                  </a:cubicBezTo>
                  <a:lnTo>
                    <a:pt x="352034" y="456008"/>
                  </a:lnTo>
                  <a:cubicBezTo>
                    <a:pt x="351907" y="441022"/>
                    <a:pt x="347589" y="426290"/>
                    <a:pt x="341493" y="412828"/>
                  </a:cubicBezTo>
                  <a:cubicBezTo>
                    <a:pt x="332476" y="427052"/>
                    <a:pt x="329936" y="442673"/>
                    <a:pt x="329809" y="458802"/>
                  </a:cubicBezTo>
                  <a:lnTo>
                    <a:pt x="329301" y="546940"/>
                  </a:lnTo>
                  <a:cubicBezTo>
                    <a:pt x="321173" y="543765"/>
                    <a:pt x="315712" y="539447"/>
                    <a:pt x="311775" y="533097"/>
                  </a:cubicBezTo>
                  <a:cubicBezTo>
                    <a:pt x="295646" y="507697"/>
                    <a:pt x="261610" y="490806"/>
                    <a:pt x="234686" y="503252"/>
                  </a:cubicBezTo>
                  <a:cubicBezTo>
                    <a:pt x="239512" y="537415"/>
                    <a:pt x="261229" y="561926"/>
                    <a:pt x="296154" y="564339"/>
                  </a:cubicBezTo>
                  <a:cubicBezTo>
                    <a:pt x="328666" y="566498"/>
                    <a:pt x="327650" y="589993"/>
                    <a:pt x="331841" y="594565"/>
                  </a:cubicBezTo>
                  <a:cubicBezTo>
                    <a:pt x="333492" y="596343"/>
                    <a:pt x="339969" y="597486"/>
                    <a:pt x="342636" y="597359"/>
                  </a:cubicBezTo>
                  <a:moveTo>
                    <a:pt x="450968" y="442546"/>
                  </a:moveTo>
                  <a:cubicBezTo>
                    <a:pt x="469002" y="432386"/>
                    <a:pt x="479289" y="414225"/>
                    <a:pt x="479416" y="395175"/>
                  </a:cubicBezTo>
                  <a:cubicBezTo>
                    <a:pt x="479543" y="375871"/>
                    <a:pt x="469637" y="357837"/>
                    <a:pt x="452238" y="347169"/>
                  </a:cubicBezTo>
                  <a:cubicBezTo>
                    <a:pt x="436871" y="337644"/>
                    <a:pt x="418710" y="334596"/>
                    <a:pt x="400548" y="331548"/>
                  </a:cubicBezTo>
                  <a:cubicBezTo>
                    <a:pt x="393436" y="355424"/>
                    <a:pt x="375148" y="370791"/>
                    <a:pt x="351018" y="375109"/>
                  </a:cubicBezTo>
                  <a:cubicBezTo>
                    <a:pt x="356479" y="395556"/>
                    <a:pt x="365115" y="414098"/>
                    <a:pt x="378577" y="429719"/>
                  </a:cubicBezTo>
                  <a:cubicBezTo>
                    <a:pt x="397119" y="451182"/>
                    <a:pt x="425949" y="457659"/>
                    <a:pt x="450968" y="442673"/>
                  </a:cubicBezTo>
                  <a:moveTo>
                    <a:pt x="328920" y="375236"/>
                  </a:moveTo>
                  <a:cubicBezTo>
                    <a:pt x="304409" y="370156"/>
                    <a:pt x="287137" y="354408"/>
                    <a:pt x="280660" y="330913"/>
                  </a:cubicBezTo>
                  <a:cubicBezTo>
                    <a:pt x="262245" y="334088"/>
                    <a:pt x="245735" y="337136"/>
                    <a:pt x="230622" y="345137"/>
                  </a:cubicBezTo>
                  <a:cubicBezTo>
                    <a:pt x="200776" y="361139"/>
                    <a:pt x="191124" y="397969"/>
                    <a:pt x="210175" y="425528"/>
                  </a:cubicBezTo>
                  <a:cubicBezTo>
                    <a:pt x="221097" y="441149"/>
                    <a:pt x="238115" y="450293"/>
                    <a:pt x="256149" y="450674"/>
                  </a:cubicBezTo>
                  <a:cubicBezTo>
                    <a:pt x="295519" y="451690"/>
                    <a:pt x="318125" y="413336"/>
                    <a:pt x="328920" y="375236"/>
                  </a:cubicBezTo>
                  <a:moveTo>
                    <a:pt x="403723" y="314911"/>
                  </a:moveTo>
                  <a:cubicBezTo>
                    <a:pt x="423155" y="317324"/>
                    <a:pt x="441951" y="319991"/>
                    <a:pt x="460112" y="316308"/>
                  </a:cubicBezTo>
                  <a:cubicBezTo>
                    <a:pt x="489068" y="310466"/>
                    <a:pt x="507356" y="282780"/>
                    <a:pt x="503419" y="255475"/>
                  </a:cubicBezTo>
                  <a:cubicBezTo>
                    <a:pt x="499482" y="227408"/>
                    <a:pt x="474971" y="206199"/>
                    <a:pt x="446142" y="208231"/>
                  </a:cubicBezTo>
                  <a:cubicBezTo>
                    <a:pt x="428362" y="209501"/>
                    <a:pt x="412233" y="218391"/>
                    <a:pt x="402961" y="232996"/>
                  </a:cubicBezTo>
                  <a:lnTo>
                    <a:pt x="382641" y="264492"/>
                  </a:lnTo>
                  <a:cubicBezTo>
                    <a:pt x="397754" y="277700"/>
                    <a:pt x="404359" y="294083"/>
                    <a:pt x="403850" y="314784"/>
                  </a:cubicBezTo>
                  <a:moveTo>
                    <a:pt x="298694" y="264492"/>
                  </a:moveTo>
                  <a:lnTo>
                    <a:pt x="277485" y="232361"/>
                  </a:lnTo>
                  <a:cubicBezTo>
                    <a:pt x="266182" y="215343"/>
                    <a:pt x="245100" y="205564"/>
                    <a:pt x="224780" y="208358"/>
                  </a:cubicBezTo>
                  <a:cubicBezTo>
                    <a:pt x="196458" y="212041"/>
                    <a:pt x="176519" y="235409"/>
                    <a:pt x="176265" y="262460"/>
                  </a:cubicBezTo>
                  <a:cubicBezTo>
                    <a:pt x="176138" y="289003"/>
                    <a:pt x="195315" y="312371"/>
                    <a:pt x="222748" y="316562"/>
                  </a:cubicBezTo>
                  <a:cubicBezTo>
                    <a:pt x="241163" y="319356"/>
                    <a:pt x="259705" y="317705"/>
                    <a:pt x="277739" y="314657"/>
                  </a:cubicBezTo>
                  <a:cubicBezTo>
                    <a:pt x="277358" y="294464"/>
                    <a:pt x="284470" y="277573"/>
                    <a:pt x="298567" y="264619"/>
                  </a:cubicBezTo>
                  <a:moveTo>
                    <a:pt x="313045" y="255348"/>
                  </a:moveTo>
                  <a:cubicBezTo>
                    <a:pt x="331968" y="245569"/>
                    <a:pt x="349113" y="246458"/>
                    <a:pt x="366766" y="254840"/>
                  </a:cubicBezTo>
                  <a:lnTo>
                    <a:pt x="389245" y="218010"/>
                  </a:lnTo>
                  <a:cubicBezTo>
                    <a:pt x="400675" y="193753"/>
                    <a:pt x="394325" y="166321"/>
                    <a:pt x="374005" y="150446"/>
                  </a:cubicBezTo>
                  <a:cubicBezTo>
                    <a:pt x="354320" y="135079"/>
                    <a:pt x="325491" y="135079"/>
                    <a:pt x="305806" y="151843"/>
                  </a:cubicBezTo>
                  <a:cubicBezTo>
                    <a:pt x="285613" y="168988"/>
                    <a:pt x="281422" y="197182"/>
                    <a:pt x="292598" y="220677"/>
                  </a:cubicBezTo>
                  <a:close/>
                  <a:moveTo>
                    <a:pt x="536312" y="571451"/>
                  </a:moveTo>
                  <a:cubicBezTo>
                    <a:pt x="438141" y="665812"/>
                    <a:pt x="291709" y="685497"/>
                    <a:pt x="172074" y="621108"/>
                  </a:cubicBezTo>
                  <a:cubicBezTo>
                    <a:pt x="110733" y="588088"/>
                    <a:pt x="62854" y="535891"/>
                    <a:pt x="32755" y="473026"/>
                  </a:cubicBezTo>
                  <a:cubicBezTo>
                    <a:pt x="-29984" y="342470"/>
                    <a:pt x="-774" y="185371"/>
                    <a:pt x="104764" y="86311"/>
                  </a:cubicBezTo>
                  <a:cubicBezTo>
                    <a:pt x="181853" y="13921"/>
                    <a:pt x="290058" y="-16305"/>
                    <a:pt x="393817" y="8587"/>
                  </a:cubicBezTo>
                  <a:cubicBezTo>
                    <a:pt x="471034" y="27129"/>
                    <a:pt x="537328" y="74754"/>
                    <a:pt x="581524" y="139905"/>
                  </a:cubicBezTo>
                  <a:cubicBezTo>
                    <a:pt x="673219" y="274906"/>
                    <a:pt x="654042" y="458294"/>
                    <a:pt x="536312" y="57145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97050" y="63520"/>
              <a:ext cx="639222" cy="656930"/>
            </a:xfrm>
            <a:custGeom>
              <a:avLst/>
              <a:gdLst/>
              <a:ahLst/>
              <a:cxnLst/>
              <a:rect l="l" t="t" r="r" b="b"/>
              <a:pathLst>
                <a:path w="639222" h="656930">
                  <a:moveTo>
                    <a:pt x="415906" y="535920"/>
                  </a:moveTo>
                  <a:cubicBezTo>
                    <a:pt x="422637" y="532237"/>
                    <a:pt x="422764" y="523728"/>
                    <a:pt x="422891" y="517759"/>
                  </a:cubicBezTo>
                  <a:lnTo>
                    <a:pt x="423653" y="495788"/>
                  </a:lnTo>
                  <a:cubicBezTo>
                    <a:pt x="400412" y="507472"/>
                    <a:pt x="380981" y="524236"/>
                    <a:pt x="369042" y="548493"/>
                  </a:cubicBezTo>
                  <a:cubicBezTo>
                    <a:pt x="385299" y="548747"/>
                    <a:pt x="401428" y="543921"/>
                    <a:pt x="415906" y="535920"/>
                  </a:cubicBezTo>
                  <a:moveTo>
                    <a:pt x="461753" y="512679"/>
                  </a:moveTo>
                  <a:cubicBezTo>
                    <a:pt x="473945" y="507853"/>
                    <a:pt x="480803" y="500741"/>
                    <a:pt x="486391" y="489311"/>
                  </a:cubicBezTo>
                  <a:cubicBezTo>
                    <a:pt x="471659" y="484739"/>
                    <a:pt x="458578" y="486898"/>
                    <a:pt x="444227" y="492613"/>
                  </a:cubicBezTo>
                  <a:close/>
                  <a:moveTo>
                    <a:pt x="391903" y="443718"/>
                  </a:moveTo>
                  <a:cubicBezTo>
                    <a:pt x="425431" y="431018"/>
                    <a:pt x="460483" y="427462"/>
                    <a:pt x="496424" y="430256"/>
                  </a:cubicBezTo>
                  <a:cubicBezTo>
                    <a:pt x="503282" y="424795"/>
                    <a:pt x="508235" y="417302"/>
                    <a:pt x="508743" y="408412"/>
                  </a:cubicBezTo>
                  <a:cubicBezTo>
                    <a:pt x="476485" y="399776"/>
                    <a:pt x="444735" y="401935"/>
                    <a:pt x="412731" y="408920"/>
                  </a:cubicBezTo>
                  <a:cubicBezTo>
                    <a:pt x="368026" y="418572"/>
                    <a:pt x="328656" y="442448"/>
                    <a:pt x="301732" y="479278"/>
                  </a:cubicBezTo>
                  <a:cubicBezTo>
                    <a:pt x="289794" y="495534"/>
                    <a:pt x="280269" y="511028"/>
                    <a:pt x="273665" y="530967"/>
                  </a:cubicBezTo>
                  <a:cubicBezTo>
                    <a:pt x="284587" y="533888"/>
                    <a:pt x="294493" y="534650"/>
                    <a:pt x="304653" y="533507"/>
                  </a:cubicBezTo>
                  <a:cubicBezTo>
                    <a:pt x="323830" y="492613"/>
                    <a:pt x="349484" y="459847"/>
                    <a:pt x="391776" y="443845"/>
                  </a:cubicBezTo>
                  <a:moveTo>
                    <a:pt x="145394" y="475722"/>
                  </a:moveTo>
                  <a:cubicBezTo>
                    <a:pt x="152125" y="483469"/>
                    <a:pt x="157967" y="487533"/>
                    <a:pt x="166476" y="491216"/>
                  </a:cubicBezTo>
                  <a:cubicBezTo>
                    <a:pt x="184256" y="460990"/>
                    <a:pt x="200386" y="434193"/>
                    <a:pt x="226675" y="407650"/>
                  </a:cubicBezTo>
                  <a:cubicBezTo>
                    <a:pt x="186543" y="395077"/>
                    <a:pt x="134726" y="398379"/>
                    <a:pt x="102214" y="425303"/>
                  </a:cubicBezTo>
                  <a:cubicBezTo>
                    <a:pt x="105643" y="434193"/>
                    <a:pt x="110342" y="440543"/>
                    <a:pt x="117581" y="446258"/>
                  </a:cubicBezTo>
                  <a:cubicBezTo>
                    <a:pt x="135488" y="431526"/>
                    <a:pt x="156316" y="422001"/>
                    <a:pt x="178922" y="425049"/>
                  </a:cubicBezTo>
                  <a:cubicBezTo>
                    <a:pt x="180700" y="428478"/>
                    <a:pt x="179557" y="433939"/>
                    <a:pt x="177271" y="436733"/>
                  </a:cubicBezTo>
                  <a:close/>
                  <a:moveTo>
                    <a:pt x="476231" y="328148"/>
                  </a:moveTo>
                  <a:cubicBezTo>
                    <a:pt x="503536" y="327386"/>
                    <a:pt x="527285" y="332466"/>
                    <a:pt x="552558" y="337673"/>
                  </a:cubicBezTo>
                  <a:cubicBezTo>
                    <a:pt x="555352" y="337673"/>
                    <a:pt x="558655" y="331323"/>
                    <a:pt x="558146" y="328529"/>
                  </a:cubicBezTo>
                  <a:cubicBezTo>
                    <a:pt x="557638" y="325481"/>
                    <a:pt x="554844" y="321925"/>
                    <a:pt x="551288" y="320020"/>
                  </a:cubicBezTo>
                  <a:cubicBezTo>
                    <a:pt x="527666" y="307193"/>
                    <a:pt x="502774" y="301224"/>
                    <a:pt x="475215" y="301224"/>
                  </a:cubicBezTo>
                  <a:cubicBezTo>
                    <a:pt x="366629" y="301351"/>
                    <a:pt x="273030" y="370947"/>
                    <a:pt x="233914" y="472293"/>
                  </a:cubicBezTo>
                  <a:cubicBezTo>
                    <a:pt x="243312" y="478262"/>
                    <a:pt x="252964" y="481818"/>
                    <a:pt x="262870" y="482961"/>
                  </a:cubicBezTo>
                  <a:cubicBezTo>
                    <a:pt x="276205" y="453116"/>
                    <a:pt x="291445" y="427462"/>
                    <a:pt x="312781" y="404094"/>
                  </a:cubicBezTo>
                  <a:cubicBezTo>
                    <a:pt x="354691" y="357993"/>
                    <a:pt x="412477" y="329926"/>
                    <a:pt x="476231" y="328275"/>
                  </a:cubicBezTo>
                  <a:moveTo>
                    <a:pt x="271379" y="400538"/>
                  </a:moveTo>
                  <a:lnTo>
                    <a:pt x="297541" y="381869"/>
                  </a:lnTo>
                  <a:cubicBezTo>
                    <a:pt x="237597" y="348976"/>
                    <a:pt x="151490" y="354183"/>
                    <a:pt x="97261" y="390759"/>
                  </a:cubicBezTo>
                  <a:cubicBezTo>
                    <a:pt x="94467" y="398125"/>
                    <a:pt x="99039" y="407015"/>
                    <a:pt x="105389" y="411460"/>
                  </a:cubicBezTo>
                  <a:cubicBezTo>
                    <a:pt x="157840" y="384028"/>
                    <a:pt x="215245" y="378440"/>
                    <a:pt x="271379" y="400538"/>
                  </a:cubicBezTo>
                  <a:moveTo>
                    <a:pt x="327640" y="348722"/>
                  </a:moveTo>
                  <a:lnTo>
                    <a:pt x="316083" y="329164"/>
                  </a:lnTo>
                  <a:lnTo>
                    <a:pt x="310749" y="351897"/>
                  </a:lnTo>
                  <a:cubicBezTo>
                    <a:pt x="309352" y="357739"/>
                    <a:pt x="317226" y="362565"/>
                    <a:pt x="321798" y="361549"/>
                  </a:cubicBezTo>
                  <a:cubicBezTo>
                    <a:pt x="326116" y="360533"/>
                    <a:pt x="330688" y="354056"/>
                    <a:pt x="327640" y="348849"/>
                  </a:cubicBezTo>
                  <a:moveTo>
                    <a:pt x="367010" y="322052"/>
                  </a:moveTo>
                  <a:cubicBezTo>
                    <a:pt x="417684" y="338562"/>
                    <a:pt x="462261" y="316972"/>
                    <a:pt x="479533" y="270363"/>
                  </a:cubicBezTo>
                  <a:lnTo>
                    <a:pt x="500361" y="214102"/>
                  </a:lnTo>
                  <a:cubicBezTo>
                    <a:pt x="451339" y="203180"/>
                    <a:pt x="398126" y="205593"/>
                    <a:pt x="364724" y="242677"/>
                  </a:cubicBezTo>
                  <a:cubicBezTo>
                    <a:pt x="347579" y="261600"/>
                    <a:pt x="339324" y="286873"/>
                    <a:pt x="346055" y="312654"/>
                  </a:cubicBezTo>
                  <a:lnTo>
                    <a:pt x="369296" y="289413"/>
                  </a:lnTo>
                  <a:cubicBezTo>
                    <a:pt x="378949" y="279761"/>
                    <a:pt x="389871" y="270871"/>
                    <a:pt x="405238" y="269474"/>
                  </a:cubicBezTo>
                  <a:cubicBezTo>
                    <a:pt x="395713" y="287762"/>
                    <a:pt x="375646" y="300081"/>
                    <a:pt x="367010" y="322179"/>
                  </a:cubicBezTo>
                  <a:moveTo>
                    <a:pt x="234041" y="269347"/>
                  </a:moveTo>
                  <a:cubicBezTo>
                    <a:pt x="244836" y="269093"/>
                    <a:pt x="250043" y="272649"/>
                    <a:pt x="257155" y="276713"/>
                  </a:cubicBezTo>
                  <a:cubicBezTo>
                    <a:pt x="271252" y="286873"/>
                    <a:pt x="282301" y="298557"/>
                    <a:pt x="292969" y="313162"/>
                  </a:cubicBezTo>
                  <a:cubicBezTo>
                    <a:pt x="307447" y="317480"/>
                    <a:pt x="301986" y="281793"/>
                    <a:pt x="290556" y="262616"/>
                  </a:cubicBezTo>
                  <a:cubicBezTo>
                    <a:pt x="259568" y="210292"/>
                    <a:pt x="201529" y="199878"/>
                    <a:pt x="143362" y="213975"/>
                  </a:cubicBezTo>
                  <a:cubicBezTo>
                    <a:pt x="152252" y="249789"/>
                    <a:pt x="164190" y="290429"/>
                    <a:pt x="192639" y="311638"/>
                  </a:cubicBezTo>
                  <a:cubicBezTo>
                    <a:pt x="216007" y="329164"/>
                    <a:pt x="246741" y="331704"/>
                    <a:pt x="273538" y="321417"/>
                  </a:cubicBezTo>
                  <a:cubicBezTo>
                    <a:pt x="267061" y="308209"/>
                    <a:pt x="259441" y="298303"/>
                    <a:pt x="250170" y="288778"/>
                  </a:cubicBezTo>
                  <a:cubicBezTo>
                    <a:pt x="244201" y="282682"/>
                    <a:pt x="238359" y="277983"/>
                    <a:pt x="234041" y="269347"/>
                  </a:cubicBezTo>
                  <a:moveTo>
                    <a:pt x="370185" y="158984"/>
                  </a:moveTo>
                  <a:cubicBezTo>
                    <a:pt x="370185" y="131044"/>
                    <a:pt x="347579" y="108438"/>
                    <a:pt x="319639" y="108438"/>
                  </a:cubicBezTo>
                  <a:cubicBezTo>
                    <a:pt x="291699" y="108438"/>
                    <a:pt x="269093" y="131044"/>
                    <a:pt x="269093" y="158984"/>
                  </a:cubicBezTo>
                  <a:cubicBezTo>
                    <a:pt x="269093" y="186924"/>
                    <a:pt x="291572" y="209530"/>
                    <a:pt x="319512" y="209530"/>
                  </a:cubicBezTo>
                  <a:cubicBezTo>
                    <a:pt x="347452" y="209530"/>
                    <a:pt x="370058" y="186924"/>
                    <a:pt x="370058" y="158984"/>
                  </a:cubicBezTo>
                  <a:moveTo>
                    <a:pt x="595104" y="495026"/>
                  </a:moveTo>
                  <a:cubicBezTo>
                    <a:pt x="507092" y="651236"/>
                    <a:pt x="309606" y="704068"/>
                    <a:pt x="156951" y="610723"/>
                  </a:cubicBezTo>
                  <a:cubicBezTo>
                    <a:pt x="55351" y="548620"/>
                    <a:pt x="-4213" y="435082"/>
                    <a:pt x="233" y="316591"/>
                  </a:cubicBezTo>
                  <a:cubicBezTo>
                    <a:pt x="4678" y="200259"/>
                    <a:pt x="70718" y="92436"/>
                    <a:pt x="175239" y="37191"/>
                  </a:cubicBezTo>
                  <a:cubicBezTo>
                    <a:pt x="250170" y="-2306"/>
                    <a:pt x="338308" y="-11450"/>
                    <a:pt x="419335" y="15093"/>
                  </a:cubicBezTo>
                  <a:cubicBezTo>
                    <a:pt x="498075" y="40874"/>
                    <a:pt x="562464" y="97262"/>
                    <a:pt x="600819" y="170541"/>
                  </a:cubicBezTo>
                  <a:cubicBezTo>
                    <a:pt x="653905" y="272014"/>
                    <a:pt x="651873" y="394569"/>
                    <a:pt x="595231" y="495153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-56729" y="1538698"/>
              <a:ext cx="639596" cy="661425"/>
            </a:xfrm>
            <a:custGeom>
              <a:avLst/>
              <a:gdLst/>
              <a:ahLst/>
              <a:cxnLst/>
              <a:rect l="l" t="t" r="r" b="b"/>
              <a:pathLst>
                <a:path w="639596" h="661425">
                  <a:moveTo>
                    <a:pt x="608039" y="500286"/>
                  </a:moveTo>
                  <a:lnTo>
                    <a:pt x="607912" y="273845"/>
                  </a:lnTo>
                  <a:cubicBezTo>
                    <a:pt x="607912" y="261526"/>
                    <a:pt x="600038" y="250477"/>
                    <a:pt x="593180" y="241460"/>
                  </a:cubicBezTo>
                  <a:lnTo>
                    <a:pt x="576416" y="219489"/>
                  </a:lnTo>
                  <a:cubicBezTo>
                    <a:pt x="570701" y="212123"/>
                    <a:pt x="567526" y="203360"/>
                    <a:pt x="569431" y="193708"/>
                  </a:cubicBezTo>
                  <a:lnTo>
                    <a:pt x="582893" y="185835"/>
                  </a:lnTo>
                  <a:cubicBezTo>
                    <a:pt x="585560" y="184310"/>
                    <a:pt x="587211" y="177326"/>
                    <a:pt x="586322" y="174277"/>
                  </a:cubicBezTo>
                  <a:cubicBezTo>
                    <a:pt x="585560" y="171483"/>
                    <a:pt x="580607" y="167801"/>
                    <a:pt x="577178" y="168182"/>
                  </a:cubicBezTo>
                  <a:lnTo>
                    <a:pt x="523964" y="173896"/>
                  </a:lnTo>
                  <a:lnTo>
                    <a:pt x="445351" y="173896"/>
                  </a:lnTo>
                  <a:cubicBezTo>
                    <a:pt x="423126" y="173896"/>
                    <a:pt x="402044" y="171610"/>
                    <a:pt x="380327" y="167927"/>
                  </a:cubicBezTo>
                  <a:cubicBezTo>
                    <a:pt x="374866" y="167038"/>
                    <a:pt x="369151" y="169451"/>
                    <a:pt x="367754" y="174151"/>
                  </a:cubicBezTo>
                  <a:cubicBezTo>
                    <a:pt x="366738" y="177198"/>
                    <a:pt x="369024" y="184438"/>
                    <a:pt x="372072" y="185961"/>
                  </a:cubicBezTo>
                  <a:lnTo>
                    <a:pt x="385534" y="192820"/>
                  </a:lnTo>
                  <a:cubicBezTo>
                    <a:pt x="386804" y="200694"/>
                    <a:pt x="384772" y="210091"/>
                    <a:pt x="379692" y="216569"/>
                  </a:cubicBezTo>
                  <a:lnTo>
                    <a:pt x="357340" y="245016"/>
                  </a:lnTo>
                  <a:cubicBezTo>
                    <a:pt x="348831" y="255938"/>
                    <a:pt x="344259" y="268130"/>
                    <a:pt x="344259" y="282608"/>
                  </a:cubicBezTo>
                  <a:lnTo>
                    <a:pt x="344894" y="499143"/>
                  </a:lnTo>
                  <a:cubicBezTo>
                    <a:pt x="344894" y="521241"/>
                    <a:pt x="367500" y="542323"/>
                    <a:pt x="389344" y="542323"/>
                  </a:cubicBezTo>
                  <a:lnTo>
                    <a:pt x="564224" y="542323"/>
                  </a:lnTo>
                  <a:cubicBezTo>
                    <a:pt x="586703" y="542323"/>
                    <a:pt x="603848" y="521749"/>
                    <a:pt x="608166" y="500159"/>
                  </a:cubicBezTo>
                  <a:moveTo>
                    <a:pt x="556223" y="151291"/>
                  </a:moveTo>
                  <a:lnTo>
                    <a:pt x="574257" y="148751"/>
                  </a:lnTo>
                  <a:lnTo>
                    <a:pt x="574892" y="131986"/>
                  </a:lnTo>
                  <a:cubicBezTo>
                    <a:pt x="575400" y="118779"/>
                    <a:pt x="565240" y="106841"/>
                    <a:pt x="551397" y="106841"/>
                  </a:cubicBezTo>
                  <a:lnTo>
                    <a:pt x="402552" y="106967"/>
                  </a:lnTo>
                  <a:cubicBezTo>
                    <a:pt x="388074" y="106967"/>
                    <a:pt x="379565" y="120938"/>
                    <a:pt x="380581" y="133764"/>
                  </a:cubicBezTo>
                  <a:cubicBezTo>
                    <a:pt x="380835" y="137574"/>
                    <a:pt x="380200" y="145576"/>
                    <a:pt x="382613" y="147607"/>
                  </a:cubicBezTo>
                  <a:cubicBezTo>
                    <a:pt x="386550" y="150148"/>
                    <a:pt x="394551" y="151291"/>
                    <a:pt x="399885" y="151291"/>
                  </a:cubicBezTo>
                  <a:close/>
                  <a:moveTo>
                    <a:pt x="551524" y="557817"/>
                  </a:moveTo>
                  <a:cubicBezTo>
                    <a:pt x="454241" y="665005"/>
                    <a:pt x="297903" y="693707"/>
                    <a:pt x="169760" y="621825"/>
                  </a:cubicBezTo>
                  <a:cubicBezTo>
                    <a:pt x="60920" y="560865"/>
                    <a:pt x="-4231" y="441994"/>
                    <a:pt x="214" y="317407"/>
                  </a:cubicBezTo>
                  <a:cubicBezTo>
                    <a:pt x="3135" y="233205"/>
                    <a:pt x="36282" y="153830"/>
                    <a:pt x="95718" y="94394"/>
                  </a:cubicBezTo>
                  <a:cubicBezTo>
                    <a:pt x="153504" y="36737"/>
                    <a:pt x="229958" y="2828"/>
                    <a:pt x="311873" y="161"/>
                  </a:cubicBezTo>
                  <a:cubicBezTo>
                    <a:pt x="418427" y="-3268"/>
                    <a:pt x="518122" y="48547"/>
                    <a:pt x="578956" y="135416"/>
                  </a:cubicBezTo>
                  <a:cubicBezTo>
                    <a:pt x="669380" y="264447"/>
                    <a:pt x="657442" y="440850"/>
                    <a:pt x="551397" y="557817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11025" y="1736343"/>
              <a:ext cx="217806" cy="153297"/>
            </a:xfrm>
            <a:custGeom>
              <a:avLst/>
              <a:gdLst/>
              <a:ahLst/>
              <a:cxnLst/>
              <a:rect l="l" t="t" r="r" b="b"/>
              <a:pathLst>
                <a:path w="217806" h="153297">
                  <a:moveTo>
                    <a:pt x="150368" y="147701"/>
                  </a:moveTo>
                  <a:cubicBezTo>
                    <a:pt x="126492" y="138684"/>
                    <a:pt x="101981" y="138431"/>
                    <a:pt x="78613" y="145162"/>
                  </a:cubicBezTo>
                  <a:cubicBezTo>
                    <a:pt x="55245" y="151893"/>
                    <a:pt x="32258" y="154306"/>
                    <a:pt x="8001" y="151003"/>
                  </a:cubicBezTo>
                  <a:cubicBezTo>
                    <a:pt x="4064" y="150496"/>
                    <a:pt x="0" y="146685"/>
                    <a:pt x="0" y="142749"/>
                  </a:cubicBezTo>
                  <a:lnTo>
                    <a:pt x="127" y="81026"/>
                  </a:lnTo>
                  <a:cubicBezTo>
                    <a:pt x="127" y="76074"/>
                    <a:pt x="2794" y="68962"/>
                    <a:pt x="5588" y="65406"/>
                  </a:cubicBezTo>
                  <a:lnTo>
                    <a:pt x="27813" y="36576"/>
                  </a:lnTo>
                  <a:cubicBezTo>
                    <a:pt x="35941" y="26035"/>
                    <a:pt x="40132" y="13971"/>
                    <a:pt x="42418" y="0"/>
                  </a:cubicBezTo>
                  <a:lnTo>
                    <a:pt x="177039" y="0"/>
                  </a:lnTo>
                  <a:cubicBezTo>
                    <a:pt x="178690" y="13716"/>
                    <a:pt x="182246" y="24384"/>
                    <a:pt x="189485" y="34037"/>
                  </a:cubicBezTo>
                  <a:lnTo>
                    <a:pt x="211964" y="64135"/>
                  </a:lnTo>
                  <a:cubicBezTo>
                    <a:pt x="215266" y="68453"/>
                    <a:pt x="217679" y="75438"/>
                    <a:pt x="217679" y="81026"/>
                  </a:cubicBezTo>
                  <a:lnTo>
                    <a:pt x="217806" y="144400"/>
                  </a:lnTo>
                  <a:cubicBezTo>
                    <a:pt x="217806" y="150622"/>
                    <a:pt x="181103" y="159131"/>
                    <a:pt x="150495" y="147575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3794360" y="868004"/>
            <a:ext cx="2486463" cy="1560566"/>
            <a:chOff x="0" y="0"/>
            <a:chExt cx="3315284" cy="2080755"/>
          </a:xfrm>
        </p:grpSpPr>
        <p:sp>
          <p:nvSpPr>
            <p:cNvPr id="20" name="Freeform 20"/>
            <p:cNvSpPr/>
            <p:nvPr/>
          </p:nvSpPr>
          <p:spPr>
            <a:xfrm>
              <a:off x="63500" y="932599"/>
              <a:ext cx="1253362" cy="1084637"/>
            </a:xfrm>
            <a:custGeom>
              <a:avLst/>
              <a:gdLst/>
              <a:ahLst/>
              <a:cxnLst/>
              <a:rect l="l" t="t" r="r" b="b"/>
              <a:pathLst>
                <a:path w="1253362" h="1084637">
                  <a:moveTo>
                    <a:pt x="721740" y="1071328"/>
                  </a:moveTo>
                  <a:cubicBezTo>
                    <a:pt x="775715" y="956521"/>
                    <a:pt x="875664" y="951949"/>
                    <a:pt x="991361" y="974300"/>
                  </a:cubicBezTo>
                  <a:cubicBezTo>
                    <a:pt x="748156" y="690837"/>
                    <a:pt x="488315" y="1109301"/>
                    <a:pt x="203073" y="852508"/>
                  </a:cubicBezTo>
                  <a:cubicBezTo>
                    <a:pt x="370840" y="703283"/>
                    <a:pt x="580643" y="759417"/>
                    <a:pt x="789304" y="838665"/>
                  </a:cubicBezTo>
                  <a:cubicBezTo>
                    <a:pt x="729487" y="761957"/>
                    <a:pt x="654557" y="719158"/>
                    <a:pt x="581659" y="661501"/>
                  </a:cubicBezTo>
                  <a:cubicBezTo>
                    <a:pt x="476631" y="578443"/>
                    <a:pt x="169418" y="714459"/>
                    <a:pt x="0" y="490813"/>
                  </a:cubicBezTo>
                  <a:cubicBezTo>
                    <a:pt x="201549" y="356701"/>
                    <a:pt x="341503" y="507958"/>
                    <a:pt x="526669" y="574633"/>
                  </a:cubicBezTo>
                  <a:cubicBezTo>
                    <a:pt x="376428" y="379561"/>
                    <a:pt x="150622" y="232877"/>
                    <a:pt x="247777" y="594"/>
                  </a:cubicBezTo>
                  <a:cubicBezTo>
                    <a:pt x="381127" y="-12233"/>
                    <a:pt x="489204" y="185252"/>
                    <a:pt x="486791" y="316823"/>
                  </a:cubicBezTo>
                  <a:cubicBezTo>
                    <a:pt x="483997" y="466048"/>
                    <a:pt x="554990" y="574887"/>
                    <a:pt x="678433" y="659595"/>
                  </a:cubicBezTo>
                  <a:cubicBezTo>
                    <a:pt x="610361" y="495004"/>
                    <a:pt x="566673" y="339810"/>
                    <a:pt x="660399" y="183601"/>
                  </a:cubicBezTo>
                  <a:cubicBezTo>
                    <a:pt x="870584" y="439759"/>
                    <a:pt x="556006" y="739986"/>
                    <a:pt x="997076" y="891116"/>
                  </a:cubicBezTo>
                  <a:cubicBezTo>
                    <a:pt x="923797" y="760433"/>
                    <a:pt x="884681" y="625560"/>
                    <a:pt x="992885" y="501354"/>
                  </a:cubicBezTo>
                  <a:cubicBezTo>
                    <a:pt x="1107185" y="618321"/>
                    <a:pt x="1079880" y="767672"/>
                    <a:pt x="1040256" y="922612"/>
                  </a:cubicBezTo>
                  <a:lnTo>
                    <a:pt x="1253362" y="1025736"/>
                  </a:lnTo>
                  <a:cubicBezTo>
                    <a:pt x="1165605" y="1049611"/>
                    <a:pt x="1099819" y="1006177"/>
                    <a:pt x="1021333" y="995255"/>
                  </a:cubicBezTo>
                  <a:cubicBezTo>
                    <a:pt x="928115" y="1055961"/>
                    <a:pt x="848994" y="1110698"/>
                    <a:pt x="721867" y="1071328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940160" y="241334"/>
              <a:ext cx="1076865" cy="871463"/>
            </a:xfrm>
            <a:custGeom>
              <a:avLst/>
              <a:gdLst/>
              <a:ahLst/>
              <a:cxnLst/>
              <a:rect l="l" t="t" r="r" b="b"/>
              <a:pathLst>
                <a:path w="1076865" h="871463">
                  <a:moveTo>
                    <a:pt x="959755" y="547080"/>
                  </a:moveTo>
                  <a:cubicBezTo>
                    <a:pt x="1012968" y="451322"/>
                    <a:pt x="988076" y="174717"/>
                    <a:pt x="1055767" y="307305"/>
                  </a:cubicBezTo>
                  <a:cubicBezTo>
                    <a:pt x="1123458" y="439892"/>
                    <a:pt x="1020715" y="657824"/>
                    <a:pt x="855234" y="780251"/>
                  </a:cubicBezTo>
                  <a:cubicBezTo>
                    <a:pt x="702835" y="893154"/>
                    <a:pt x="513224" y="891376"/>
                    <a:pt x="341901" y="828511"/>
                  </a:cubicBezTo>
                  <a:cubicBezTo>
                    <a:pt x="183786" y="770472"/>
                    <a:pt x="86758" y="637758"/>
                    <a:pt x="92600" y="466308"/>
                  </a:cubicBezTo>
                  <a:cubicBezTo>
                    <a:pt x="35704" y="462879"/>
                    <a:pt x="2303" y="435574"/>
                    <a:pt x="271" y="398998"/>
                  </a:cubicBezTo>
                  <a:cubicBezTo>
                    <a:pt x="-6968" y="275809"/>
                    <a:pt x="132478" y="321782"/>
                    <a:pt x="201439" y="195926"/>
                  </a:cubicBezTo>
                  <a:cubicBezTo>
                    <a:pt x="262907" y="83658"/>
                    <a:pt x="374667" y="3267"/>
                    <a:pt x="505477" y="92"/>
                  </a:cubicBezTo>
                  <a:cubicBezTo>
                    <a:pt x="608728" y="-2448"/>
                    <a:pt x="716932" y="47082"/>
                    <a:pt x="717186" y="162652"/>
                  </a:cubicBezTo>
                  <a:cubicBezTo>
                    <a:pt x="517542" y="53940"/>
                    <a:pt x="337202" y="136744"/>
                    <a:pt x="251477" y="320005"/>
                  </a:cubicBezTo>
                  <a:cubicBezTo>
                    <a:pt x="198772" y="432653"/>
                    <a:pt x="176039" y="587974"/>
                    <a:pt x="284624" y="678651"/>
                  </a:cubicBezTo>
                  <a:cubicBezTo>
                    <a:pt x="497095" y="856070"/>
                    <a:pt x="827040" y="785839"/>
                    <a:pt x="959629" y="547207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2240059" y="63496"/>
              <a:ext cx="649189" cy="878224"/>
            </a:xfrm>
            <a:custGeom>
              <a:avLst/>
              <a:gdLst/>
              <a:ahLst/>
              <a:cxnLst/>
              <a:rect l="l" t="t" r="r" b="b"/>
              <a:pathLst>
                <a:path w="649189" h="878224">
                  <a:moveTo>
                    <a:pt x="245075" y="546102"/>
                  </a:moveTo>
                  <a:cubicBezTo>
                    <a:pt x="289017" y="529465"/>
                    <a:pt x="298161" y="587250"/>
                    <a:pt x="304257" y="602617"/>
                  </a:cubicBezTo>
                  <a:cubicBezTo>
                    <a:pt x="338166" y="618111"/>
                    <a:pt x="359882" y="578614"/>
                    <a:pt x="359121" y="551055"/>
                  </a:cubicBezTo>
                  <a:cubicBezTo>
                    <a:pt x="358232" y="517908"/>
                    <a:pt x="339055" y="483491"/>
                    <a:pt x="294478" y="472951"/>
                  </a:cubicBezTo>
                  <a:cubicBezTo>
                    <a:pt x="187290" y="447297"/>
                    <a:pt x="112995" y="530227"/>
                    <a:pt x="109693" y="623826"/>
                  </a:cubicBezTo>
                  <a:cubicBezTo>
                    <a:pt x="106264" y="724283"/>
                    <a:pt x="190719" y="790577"/>
                    <a:pt x="297653" y="781306"/>
                  </a:cubicBezTo>
                  <a:cubicBezTo>
                    <a:pt x="471516" y="766193"/>
                    <a:pt x="572353" y="623953"/>
                    <a:pt x="544413" y="454917"/>
                  </a:cubicBezTo>
                  <a:cubicBezTo>
                    <a:pt x="510250" y="248415"/>
                    <a:pt x="364328" y="89031"/>
                    <a:pt x="148682" y="74045"/>
                  </a:cubicBezTo>
                  <a:cubicBezTo>
                    <a:pt x="180305" y="1020"/>
                    <a:pt x="248758" y="-12188"/>
                    <a:pt x="306162" y="9402"/>
                  </a:cubicBezTo>
                  <a:cubicBezTo>
                    <a:pt x="505805" y="84459"/>
                    <a:pt x="649188" y="278387"/>
                    <a:pt x="649188" y="494413"/>
                  </a:cubicBezTo>
                  <a:cubicBezTo>
                    <a:pt x="649188" y="645670"/>
                    <a:pt x="575274" y="770511"/>
                    <a:pt x="458308" y="830073"/>
                  </a:cubicBezTo>
                  <a:cubicBezTo>
                    <a:pt x="339182" y="890652"/>
                    <a:pt x="185893" y="904114"/>
                    <a:pt x="76165" y="811278"/>
                  </a:cubicBezTo>
                  <a:cubicBezTo>
                    <a:pt x="-12735" y="736094"/>
                    <a:pt x="-17942" y="609983"/>
                    <a:pt x="30318" y="518670"/>
                  </a:cubicBezTo>
                  <a:cubicBezTo>
                    <a:pt x="78832" y="426977"/>
                    <a:pt x="180432" y="370335"/>
                    <a:pt x="296383" y="382400"/>
                  </a:cubicBezTo>
                  <a:cubicBezTo>
                    <a:pt x="390871" y="392179"/>
                    <a:pt x="467960" y="462537"/>
                    <a:pt x="457292" y="550547"/>
                  </a:cubicBezTo>
                  <a:cubicBezTo>
                    <a:pt x="447513" y="632081"/>
                    <a:pt x="377536" y="709805"/>
                    <a:pt x="283556" y="696089"/>
                  </a:cubicBezTo>
                  <a:cubicBezTo>
                    <a:pt x="243932" y="690374"/>
                    <a:pt x="218786" y="664847"/>
                    <a:pt x="210150" y="640463"/>
                  </a:cubicBezTo>
                  <a:cubicBezTo>
                    <a:pt x="200244" y="612396"/>
                    <a:pt x="202276" y="562358"/>
                    <a:pt x="245075" y="546102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376552" y="1335261"/>
              <a:ext cx="1875280" cy="450100"/>
            </a:xfrm>
            <a:custGeom>
              <a:avLst/>
              <a:gdLst/>
              <a:ahLst/>
              <a:cxnLst/>
              <a:rect l="l" t="t" r="r" b="b"/>
              <a:pathLst>
                <a:path w="1875280" h="450100">
                  <a:moveTo>
                    <a:pt x="1875280" y="450100"/>
                  </a:moveTo>
                  <a:cubicBezTo>
                    <a:pt x="1401443" y="390791"/>
                    <a:pt x="1179829" y="-61836"/>
                    <a:pt x="794130" y="97422"/>
                  </a:cubicBezTo>
                  <a:lnTo>
                    <a:pt x="19685" y="417080"/>
                  </a:lnTo>
                  <a:lnTo>
                    <a:pt x="0" y="389902"/>
                  </a:lnTo>
                  <a:lnTo>
                    <a:pt x="747267" y="54496"/>
                  </a:lnTo>
                  <a:cubicBezTo>
                    <a:pt x="910208" y="-18656"/>
                    <a:pt x="1080896" y="-25514"/>
                    <a:pt x="1230248" y="79388"/>
                  </a:cubicBezTo>
                  <a:cubicBezTo>
                    <a:pt x="1435225" y="223406"/>
                    <a:pt x="1657221" y="316242"/>
                    <a:pt x="1875153" y="450100"/>
                  </a:cubicBezTo>
                </a:path>
              </a:pathLst>
            </a:custGeom>
            <a:solidFill>
              <a:srgbClr val="BFB38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5316493" y="4911357"/>
            <a:ext cx="6571621" cy="3705454"/>
            <a:chOff x="0" y="0"/>
            <a:chExt cx="8762162" cy="4940605"/>
          </a:xfrm>
        </p:grpSpPr>
        <p:sp>
          <p:nvSpPr>
            <p:cNvPr id="25" name="Freeform 25"/>
            <p:cNvSpPr/>
            <p:nvPr/>
          </p:nvSpPr>
          <p:spPr>
            <a:xfrm>
              <a:off x="449088" y="442227"/>
              <a:ext cx="724952" cy="780000"/>
            </a:xfrm>
            <a:custGeom>
              <a:avLst/>
              <a:gdLst/>
              <a:ahLst/>
              <a:cxnLst/>
              <a:rect l="l" t="t" r="r" b="b"/>
              <a:pathLst>
                <a:path w="724952" h="780000">
                  <a:moveTo>
                    <a:pt x="390382" y="447026"/>
                  </a:moveTo>
                  <a:cubicBezTo>
                    <a:pt x="427339" y="417435"/>
                    <a:pt x="422767" y="369937"/>
                    <a:pt x="406892" y="345680"/>
                  </a:cubicBezTo>
                  <a:cubicBezTo>
                    <a:pt x="387842" y="316597"/>
                    <a:pt x="359902" y="274814"/>
                    <a:pt x="297672" y="295896"/>
                  </a:cubicBezTo>
                  <a:cubicBezTo>
                    <a:pt x="318246" y="323963"/>
                    <a:pt x="337804" y="336282"/>
                    <a:pt x="346059" y="350252"/>
                  </a:cubicBezTo>
                  <a:cubicBezTo>
                    <a:pt x="360283" y="374382"/>
                    <a:pt x="345932" y="389876"/>
                    <a:pt x="334121" y="401433"/>
                  </a:cubicBezTo>
                  <a:cubicBezTo>
                    <a:pt x="319389" y="415784"/>
                    <a:pt x="271764" y="428484"/>
                    <a:pt x="247888" y="404354"/>
                  </a:cubicBezTo>
                  <a:cubicBezTo>
                    <a:pt x="202549" y="358761"/>
                    <a:pt x="200517" y="301865"/>
                    <a:pt x="229219" y="259447"/>
                  </a:cubicBezTo>
                  <a:cubicBezTo>
                    <a:pt x="259699" y="214362"/>
                    <a:pt x="321421" y="187438"/>
                    <a:pt x="390509" y="199884"/>
                  </a:cubicBezTo>
                  <a:cubicBezTo>
                    <a:pt x="481949" y="216394"/>
                    <a:pt x="522589" y="291197"/>
                    <a:pt x="533638" y="364730"/>
                  </a:cubicBezTo>
                  <a:cubicBezTo>
                    <a:pt x="546084" y="448296"/>
                    <a:pt x="510778" y="537196"/>
                    <a:pt x="424926" y="581138"/>
                  </a:cubicBezTo>
                  <a:cubicBezTo>
                    <a:pt x="270113" y="660259"/>
                    <a:pt x="104759" y="599553"/>
                    <a:pt x="25638" y="441692"/>
                  </a:cubicBezTo>
                  <a:cubicBezTo>
                    <a:pt x="-35449" y="319645"/>
                    <a:pt x="14208" y="141591"/>
                    <a:pt x="157718" y="53454"/>
                  </a:cubicBezTo>
                  <a:cubicBezTo>
                    <a:pt x="337550" y="-56909"/>
                    <a:pt x="562975" y="12941"/>
                    <a:pt x="663686" y="177659"/>
                  </a:cubicBezTo>
                  <a:cubicBezTo>
                    <a:pt x="772398" y="355205"/>
                    <a:pt x="734551" y="583043"/>
                    <a:pt x="565134" y="708773"/>
                  </a:cubicBezTo>
                  <a:cubicBezTo>
                    <a:pt x="416417" y="819136"/>
                    <a:pt x="119364" y="813167"/>
                    <a:pt x="35163" y="605903"/>
                  </a:cubicBezTo>
                  <a:cubicBezTo>
                    <a:pt x="262239" y="727315"/>
                    <a:pt x="523478" y="710551"/>
                    <a:pt x="608568" y="485507"/>
                  </a:cubicBezTo>
                  <a:cubicBezTo>
                    <a:pt x="654034" y="365492"/>
                    <a:pt x="604123" y="240778"/>
                    <a:pt x="522970" y="172326"/>
                  </a:cubicBezTo>
                  <a:cubicBezTo>
                    <a:pt x="430006" y="93967"/>
                    <a:pt x="294370" y="88379"/>
                    <a:pt x="195183" y="178802"/>
                  </a:cubicBezTo>
                  <a:cubicBezTo>
                    <a:pt x="124444" y="243318"/>
                    <a:pt x="100314" y="341362"/>
                    <a:pt x="157845" y="418451"/>
                  </a:cubicBezTo>
                  <a:cubicBezTo>
                    <a:pt x="201279" y="476744"/>
                    <a:pt x="304403" y="515733"/>
                    <a:pt x="390382" y="44677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301791" y="214884"/>
              <a:ext cx="229679" cy="281950"/>
            </a:xfrm>
            <a:custGeom>
              <a:avLst/>
              <a:gdLst/>
              <a:ahLst/>
              <a:cxnLst/>
              <a:rect l="l" t="t" r="r" b="b"/>
              <a:pathLst>
                <a:path w="229679" h="281950">
                  <a:moveTo>
                    <a:pt x="228053" y="224536"/>
                  </a:moveTo>
                  <a:cubicBezTo>
                    <a:pt x="238594" y="261112"/>
                    <a:pt x="195033" y="284734"/>
                    <a:pt x="179412" y="281686"/>
                  </a:cubicBezTo>
                  <a:cubicBezTo>
                    <a:pt x="147535" y="275590"/>
                    <a:pt x="-30011" y="106299"/>
                    <a:pt x="4406" y="0"/>
                  </a:cubicBezTo>
                  <a:cubicBezTo>
                    <a:pt x="115785" y="9144"/>
                    <a:pt x="198462" y="122301"/>
                    <a:pt x="228053" y="224409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647994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7"/>
                  </a:moveTo>
                  <a:cubicBezTo>
                    <a:pt x="104989" y="325247"/>
                    <a:pt x="47839" y="328295"/>
                    <a:pt x="33996" y="316484"/>
                  </a:cubicBezTo>
                  <a:cubicBezTo>
                    <a:pt x="8596" y="294767"/>
                    <a:pt x="-40172" y="45720"/>
                    <a:pt x="62952" y="0"/>
                  </a:cubicBezTo>
                  <a:cubicBezTo>
                    <a:pt x="122642" y="80518"/>
                    <a:pt x="135342" y="200279"/>
                    <a:pt x="111720" y="29730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269875" y="1134950"/>
              <a:ext cx="229806" cy="248709"/>
            </a:xfrm>
            <a:custGeom>
              <a:avLst/>
              <a:gdLst/>
              <a:ahLst/>
              <a:cxnLst/>
              <a:rect l="l" t="t" r="r" b="b"/>
              <a:pathLst>
                <a:path w="229806" h="248709">
                  <a:moveTo>
                    <a:pt x="224409" y="17320"/>
                  </a:moveTo>
                  <a:cubicBezTo>
                    <a:pt x="260604" y="89075"/>
                    <a:pt x="106807" y="269796"/>
                    <a:pt x="0" y="246682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63500" y="887147"/>
              <a:ext cx="329565" cy="150271"/>
            </a:xfrm>
            <a:custGeom>
              <a:avLst/>
              <a:gdLst/>
              <a:ahLst/>
              <a:cxnLst/>
              <a:rect l="l" t="t" r="r" b="b"/>
              <a:pathLst>
                <a:path w="329565" h="150271">
                  <a:moveTo>
                    <a:pt x="329565" y="42619"/>
                  </a:moveTo>
                  <a:cubicBezTo>
                    <a:pt x="225044" y="140790"/>
                    <a:pt x="116078" y="166444"/>
                    <a:pt x="0" y="141171"/>
                  </a:cubicBezTo>
                  <a:cubicBezTo>
                    <a:pt x="54610" y="11885"/>
                    <a:pt x="231648" y="-46027"/>
                    <a:pt x="329565" y="4249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64135" y="550834"/>
              <a:ext cx="318605" cy="169355"/>
            </a:xfrm>
            <a:custGeom>
              <a:avLst/>
              <a:gdLst/>
              <a:ahLst/>
              <a:cxnLst/>
              <a:rect l="l" t="t" r="r" b="b"/>
              <a:pathLst>
                <a:path w="318605" h="169355">
                  <a:moveTo>
                    <a:pt x="316611" y="118328"/>
                  </a:moveTo>
                  <a:cubicBezTo>
                    <a:pt x="326771" y="133441"/>
                    <a:pt x="295275" y="166461"/>
                    <a:pt x="286004" y="168874"/>
                  </a:cubicBezTo>
                  <a:cubicBezTo>
                    <a:pt x="260858" y="175224"/>
                    <a:pt x="28448" y="118201"/>
                    <a:pt x="0" y="26381"/>
                  </a:cubicBezTo>
                  <a:cubicBezTo>
                    <a:pt x="114681" y="-37627"/>
                    <a:pt x="252603" y="23333"/>
                    <a:pt x="316611" y="11832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639299" y="1243837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4"/>
                  </a:moveTo>
                  <a:cubicBezTo>
                    <a:pt x="66440" y="312547"/>
                    <a:pt x="46120" y="312547"/>
                    <a:pt x="17037" y="307086"/>
                  </a:cubicBezTo>
                  <a:cubicBezTo>
                    <a:pt x="-11284" y="195326"/>
                    <a:pt x="-12427" y="78359"/>
                    <a:pt x="77616" y="0"/>
                  </a:cubicBezTo>
                  <a:cubicBezTo>
                    <a:pt x="130067" y="104013"/>
                    <a:pt x="117748" y="204343"/>
                    <a:pt x="96158" y="3074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1140586" y="1053182"/>
              <a:ext cx="258064" cy="169332"/>
            </a:xfrm>
            <a:custGeom>
              <a:avLst/>
              <a:gdLst/>
              <a:ahLst/>
              <a:cxnLst/>
              <a:rect l="l" t="t" r="r" b="b"/>
              <a:pathLst>
                <a:path w="258064" h="169332">
                  <a:moveTo>
                    <a:pt x="258064" y="163858"/>
                  </a:moveTo>
                  <a:cubicBezTo>
                    <a:pt x="152273" y="190020"/>
                    <a:pt x="40259" y="119535"/>
                    <a:pt x="0" y="13490"/>
                  </a:cubicBezTo>
                  <a:cubicBezTo>
                    <a:pt x="103886" y="-29182"/>
                    <a:pt x="221489" y="31651"/>
                    <a:pt x="258064" y="16385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936637" y="175514"/>
              <a:ext cx="172818" cy="263466"/>
            </a:xfrm>
            <a:custGeom>
              <a:avLst/>
              <a:gdLst/>
              <a:ahLst/>
              <a:cxnLst/>
              <a:rect l="l" t="t" r="r" b="b"/>
              <a:pathLst>
                <a:path w="172818" h="263466">
                  <a:moveTo>
                    <a:pt x="172581" y="0"/>
                  </a:moveTo>
                  <a:cubicBezTo>
                    <a:pt x="178423" y="124079"/>
                    <a:pt x="74918" y="305689"/>
                    <a:pt x="16498" y="254635"/>
                  </a:cubicBezTo>
                  <a:cubicBezTo>
                    <a:pt x="-39001" y="206121"/>
                    <a:pt x="53709" y="6477"/>
                    <a:pt x="172581" y="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949028" y="1231899"/>
              <a:ext cx="144409" cy="284734"/>
            </a:xfrm>
            <a:custGeom>
              <a:avLst/>
              <a:gdLst/>
              <a:ahLst/>
              <a:cxnLst/>
              <a:rect l="l" t="t" r="r" b="b"/>
              <a:pathLst>
                <a:path w="144409" h="284734">
                  <a:moveTo>
                    <a:pt x="129202" y="284734"/>
                  </a:moveTo>
                  <a:cubicBezTo>
                    <a:pt x="30396" y="224028"/>
                    <a:pt x="-7831" y="123952"/>
                    <a:pt x="1313" y="0"/>
                  </a:cubicBezTo>
                  <a:cubicBezTo>
                    <a:pt x="111549" y="42291"/>
                    <a:pt x="175430" y="159258"/>
                    <a:pt x="129202" y="284734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1151689" y="471216"/>
              <a:ext cx="257756" cy="166196"/>
            </a:xfrm>
            <a:custGeom>
              <a:avLst/>
              <a:gdLst/>
              <a:ahLst/>
              <a:cxnLst/>
              <a:rect l="l" t="t" r="r" b="b"/>
              <a:pathLst>
                <a:path w="257756" h="166196">
                  <a:moveTo>
                    <a:pt x="257756" y="19766"/>
                  </a:moveTo>
                  <a:cubicBezTo>
                    <a:pt x="182065" y="101173"/>
                    <a:pt x="115263" y="128478"/>
                    <a:pt x="43762" y="166196"/>
                  </a:cubicBezTo>
                  <a:cubicBezTo>
                    <a:pt x="22172" y="164546"/>
                    <a:pt x="-5895" y="119334"/>
                    <a:pt x="1090" y="100919"/>
                  </a:cubicBezTo>
                  <a:cubicBezTo>
                    <a:pt x="22045" y="44912"/>
                    <a:pt x="171016" y="-38400"/>
                    <a:pt x="257756" y="1976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1211326" y="779760"/>
              <a:ext cx="293370" cy="110275"/>
            </a:xfrm>
            <a:custGeom>
              <a:avLst/>
              <a:gdLst/>
              <a:ahLst/>
              <a:cxnLst/>
              <a:rect l="l" t="t" r="r" b="b"/>
              <a:pathLst>
                <a:path w="293370" h="110275">
                  <a:moveTo>
                    <a:pt x="293369" y="79267"/>
                  </a:moveTo>
                  <a:cubicBezTo>
                    <a:pt x="208152" y="122574"/>
                    <a:pt x="90170" y="125114"/>
                    <a:pt x="0" y="57296"/>
                  </a:cubicBezTo>
                  <a:cubicBezTo>
                    <a:pt x="71501" y="-19539"/>
                    <a:pt x="199770" y="-25635"/>
                    <a:pt x="293369" y="792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1508124" y="1374266"/>
              <a:ext cx="7190483" cy="3502784"/>
            </a:xfrm>
            <a:custGeom>
              <a:avLst/>
              <a:gdLst/>
              <a:ahLst/>
              <a:cxnLst/>
              <a:rect l="l" t="t" r="r" b="b"/>
              <a:pathLst>
                <a:path w="7190483" h="3502784">
                  <a:moveTo>
                    <a:pt x="7019923" y="3502784"/>
                  </a:moveTo>
                  <a:lnTo>
                    <a:pt x="170561" y="3502784"/>
                  </a:lnTo>
                  <a:cubicBezTo>
                    <a:pt x="76327" y="3502784"/>
                    <a:pt x="0" y="3426457"/>
                    <a:pt x="0" y="3332223"/>
                  </a:cubicBezTo>
                  <a:lnTo>
                    <a:pt x="0" y="170561"/>
                  </a:lnTo>
                  <a:cubicBezTo>
                    <a:pt x="0" y="76327"/>
                    <a:pt x="76327" y="0"/>
                    <a:pt x="170561" y="0"/>
                  </a:cubicBezTo>
                  <a:lnTo>
                    <a:pt x="7019923" y="0"/>
                  </a:lnTo>
                  <a:cubicBezTo>
                    <a:pt x="7114157" y="0"/>
                    <a:pt x="7190484" y="76327"/>
                    <a:pt x="7190484" y="170561"/>
                  </a:cubicBezTo>
                  <a:lnTo>
                    <a:pt x="7190484" y="3332223"/>
                  </a:lnTo>
                  <a:cubicBezTo>
                    <a:pt x="7190484" y="3426457"/>
                    <a:pt x="7114030" y="3502784"/>
                    <a:pt x="7019923" y="3502784"/>
                  </a:cubicBezTo>
                </a:path>
              </a:pathLst>
            </a:custGeom>
            <a:solidFill>
              <a:srgbClr val="DADDC5"/>
            </a:solidFill>
          </p:spPr>
        </p:sp>
      </p:grpSp>
      <p:sp>
        <p:nvSpPr>
          <p:cNvPr id="38" name="Freeform 38"/>
          <p:cNvSpPr/>
          <p:nvPr/>
        </p:nvSpPr>
        <p:spPr>
          <a:xfrm>
            <a:off x="6399886" y="2074012"/>
            <a:ext cx="5488238" cy="643376"/>
          </a:xfrm>
          <a:custGeom>
            <a:avLst/>
            <a:gdLst/>
            <a:ahLst/>
            <a:cxnLst/>
            <a:rect l="l" t="t" r="r" b="b"/>
            <a:pathLst>
              <a:path w="5488238" h="643376">
                <a:moveTo>
                  <a:pt x="0" y="0"/>
                </a:moveTo>
                <a:lnTo>
                  <a:pt x="5488238" y="0"/>
                </a:lnTo>
                <a:lnTo>
                  <a:pt x="5488238" y="643375"/>
                </a:lnTo>
                <a:lnTo>
                  <a:pt x="0" y="643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2478741" y="933526"/>
            <a:ext cx="934355" cy="840410"/>
            <a:chOff x="0" y="0"/>
            <a:chExt cx="1245806" cy="112054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2190771" y="2737656"/>
            <a:ext cx="2712482" cy="2468147"/>
            <a:chOff x="0" y="0"/>
            <a:chExt cx="3616642" cy="3290862"/>
          </a:xfrm>
        </p:grpSpPr>
        <p:sp>
          <p:nvSpPr>
            <p:cNvPr id="42" name="Freeform 42"/>
            <p:cNvSpPr/>
            <p:nvPr/>
          </p:nvSpPr>
          <p:spPr>
            <a:xfrm>
              <a:off x="72390" y="72390"/>
              <a:ext cx="3471927" cy="3146171"/>
            </a:xfrm>
            <a:custGeom>
              <a:avLst/>
              <a:gdLst/>
              <a:ahLst/>
              <a:cxnLst/>
              <a:rect l="l" t="t" r="r" b="b"/>
              <a:pathLst>
                <a:path w="3471927" h="3146171">
                  <a:moveTo>
                    <a:pt x="3359532" y="3146044"/>
                  </a:moveTo>
                  <a:lnTo>
                    <a:pt x="112395" y="3146044"/>
                  </a:lnTo>
                  <a:cubicBezTo>
                    <a:pt x="50292" y="3146044"/>
                    <a:pt x="0" y="3095752"/>
                    <a:pt x="0" y="3033649"/>
                  </a:cubicBezTo>
                  <a:lnTo>
                    <a:pt x="0" y="112395"/>
                  </a:lnTo>
                  <a:cubicBezTo>
                    <a:pt x="0" y="50419"/>
                    <a:pt x="50292" y="0"/>
                    <a:pt x="112395" y="0"/>
                  </a:cubicBezTo>
                  <a:lnTo>
                    <a:pt x="3359532" y="0"/>
                  </a:lnTo>
                  <a:cubicBezTo>
                    <a:pt x="3421635" y="0"/>
                    <a:pt x="3471927" y="50292"/>
                    <a:pt x="3471927" y="112395"/>
                  </a:cubicBezTo>
                  <a:lnTo>
                    <a:pt x="3471927" y="3033776"/>
                  </a:lnTo>
                  <a:cubicBezTo>
                    <a:pt x="3471927" y="3095879"/>
                    <a:pt x="3421635" y="3146171"/>
                    <a:pt x="3359532" y="3146171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63500" y="63500"/>
              <a:ext cx="3489707" cy="3163951"/>
            </a:xfrm>
            <a:custGeom>
              <a:avLst/>
              <a:gdLst/>
              <a:ahLst/>
              <a:cxnLst/>
              <a:rect l="l" t="t" r="r" b="b"/>
              <a:pathLst>
                <a:path w="3489707" h="3163951">
                  <a:moveTo>
                    <a:pt x="3368422" y="3163824"/>
                  </a:moveTo>
                  <a:lnTo>
                    <a:pt x="121285" y="3163824"/>
                  </a:lnTo>
                  <a:lnTo>
                    <a:pt x="121285" y="3154934"/>
                  </a:lnTo>
                  <a:lnTo>
                    <a:pt x="121285" y="3163824"/>
                  </a:lnTo>
                  <a:cubicBezTo>
                    <a:pt x="54356" y="3163824"/>
                    <a:pt x="0" y="3109595"/>
                    <a:pt x="0" y="3042539"/>
                  </a:cubicBezTo>
                  <a:lnTo>
                    <a:pt x="8890" y="3042539"/>
                  </a:lnTo>
                  <a:lnTo>
                    <a:pt x="0" y="3042539"/>
                  </a:lnTo>
                  <a:lnTo>
                    <a:pt x="0" y="121285"/>
                  </a:lnTo>
                  <a:lnTo>
                    <a:pt x="8890" y="121285"/>
                  </a:lnTo>
                  <a:lnTo>
                    <a:pt x="0" y="121285"/>
                  </a:lnTo>
                  <a:cubicBezTo>
                    <a:pt x="0" y="54229"/>
                    <a:pt x="54229" y="0"/>
                    <a:pt x="121285" y="0"/>
                  </a:cubicBezTo>
                  <a:lnTo>
                    <a:pt x="121285" y="8890"/>
                  </a:lnTo>
                  <a:lnTo>
                    <a:pt x="121285" y="0"/>
                  </a:lnTo>
                  <a:lnTo>
                    <a:pt x="3368422" y="0"/>
                  </a:lnTo>
                  <a:lnTo>
                    <a:pt x="3368422" y="8890"/>
                  </a:lnTo>
                  <a:lnTo>
                    <a:pt x="3368422" y="0"/>
                  </a:lnTo>
                  <a:cubicBezTo>
                    <a:pt x="3435351" y="0"/>
                    <a:pt x="3489707" y="54229"/>
                    <a:pt x="3489707" y="121285"/>
                  </a:cubicBezTo>
                  <a:lnTo>
                    <a:pt x="3480817" y="121285"/>
                  </a:lnTo>
                  <a:lnTo>
                    <a:pt x="3489707" y="121285"/>
                  </a:lnTo>
                  <a:lnTo>
                    <a:pt x="3489707" y="3042666"/>
                  </a:lnTo>
                  <a:lnTo>
                    <a:pt x="3480817" y="3042666"/>
                  </a:lnTo>
                  <a:lnTo>
                    <a:pt x="3489707" y="3042666"/>
                  </a:lnTo>
                  <a:cubicBezTo>
                    <a:pt x="3489707" y="3109595"/>
                    <a:pt x="3435478" y="3163951"/>
                    <a:pt x="3368422" y="3163951"/>
                  </a:cubicBezTo>
                  <a:lnTo>
                    <a:pt x="3368422" y="3155061"/>
                  </a:lnTo>
                  <a:lnTo>
                    <a:pt x="3368422" y="3163951"/>
                  </a:lnTo>
                  <a:moveTo>
                    <a:pt x="3368422" y="3146171"/>
                  </a:moveTo>
                  <a:cubicBezTo>
                    <a:pt x="3425572" y="3146171"/>
                    <a:pt x="3471927" y="3099816"/>
                    <a:pt x="3471927" y="3042666"/>
                  </a:cubicBezTo>
                  <a:lnTo>
                    <a:pt x="3471927" y="121285"/>
                  </a:lnTo>
                  <a:cubicBezTo>
                    <a:pt x="3471927" y="64135"/>
                    <a:pt x="3425572" y="17780"/>
                    <a:pt x="3368422" y="17780"/>
                  </a:cubicBezTo>
                  <a:lnTo>
                    <a:pt x="121285" y="17780"/>
                  </a:lnTo>
                  <a:cubicBezTo>
                    <a:pt x="64135" y="17780"/>
                    <a:pt x="17780" y="64135"/>
                    <a:pt x="17780" y="121285"/>
                  </a:cubicBezTo>
                  <a:lnTo>
                    <a:pt x="17780" y="3042666"/>
                  </a:lnTo>
                  <a:cubicBezTo>
                    <a:pt x="17780" y="3099816"/>
                    <a:pt x="64135" y="3146171"/>
                    <a:pt x="121285" y="3146171"/>
                  </a:cubicBezTo>
                  <a:lnTo>
                    <a:pt x="3368422" y="3146171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314466" y="566928"/>
              <a:ext cx="987666" cy="611378"/>
            </a:xfrm>
            <a:custGeom>
              <a:avLst/>
              <a:gdLst/>
              <a:ahLst/>
              <a:cxnLst/>
              <a:rect l="l" t="t" r="r" b="b"/>
              <a:pathLst>
                <a:path w="987666" h="611378">
                  <a:moveTo>
                    <a:pt x="710677" y="475996"/>
                  </a:moveTo>
                  <a:lnTo>
                    <a:pt x="809610" y="428244"/>
                  </a:lnTo>
                  <a:lnTo>
                    <a:pt x="815960" y="420751"/>
                  </a:lnTo>
                  <a:cubicBezTo>
                    <a:pt x="816849" y="419608"/>
                    <a:pt x="810118" y="414782"/>
                    <a:pt x="808467" y="415290"/>
                  </a:cubicBezTo>
                  <a:lnTo>
                    <a:pt x="731251" y="441325"/>
                  </a:lnTo>
                  <a:cubicBezTo>
                    <a:pt x="716519" y="446278"/>
                    <a:pt x="705978" y="458724"/>
                    <a:pt x="698612" y="471551"/>
                  </a:cubicBezTo>
                  <a:cubicBezTo>
                    <a:pt x="696961" y="474345"/>
                    <a:pt x="707883" y="478790"/>
                    <a:pt x="710804" y="475869"/>
                  </a:cubicBezTo>
                  <a:moveTo>
                    <a:pt x="5065" y="564007"/>
                  </a:moveTo>
                  <a:lnTo>
                    <a:pt x="61706" y="561848"/>
                  </a:lnTo>
                  <a:lnTo>
                    <a:pt x="61326" y="377444"/>
                  </a:lnTo>
                  <a:cubicBezTo>
                    <a:pt x="61326" y="369062"/>
                    <a:pt x="68437" y="362839"/>
                    <a:pt x="75676" y="362712"/>
                  </a:cubicBezTo>
                  <a:lnTo>
                    <a:pt x="158989" y="361950"/>
                  </a:lnTo>
                  <a:cubicBezTo>
                    <a:pt x="164450" y="361950"/>
                    <a:pt x="175879" y="367538"/>
                    <a:pt x="175879" y="374142"/>
                  </a:cubicBezTo>
                  <a:lnTo>
                    <a:pt x="175879" y="562483"/>
                  </a:lnTo>
                  <a:lnTo>
                    <a:pt x="225283" y="562356"/>
                  </a:lnTo>
                  <a:lnTo>
                    <a:pt x="225283" y="306578"/>
                  </a:lnTo>
                  <a:cubicBezTo>
                    <a:pt x="225283" y="299466"/>
                    <a:pt x="234046" y="294513"/>
                    <a:pt x="240142" y="294513"/>
                  </a:cubicBezTo>
                  <a:lnTo>
                    <a:pt x="323835" y="294513"/>
                  </a:lnTo>
                  <a:cubicBezTo>
                    <a:pt x="331836" y="294513"/>
                    <a:pt x="340345" y="299720"/>
                    <a:pt x="340345" y="308737"/>
                  </a:cubicBezTo>
                  <a:lnTo>
                    <a:pt x="340345" y="562610"/>
                  </a:lnTo>
                  <a:lnTo>
                    <a:pt x="494904" y="562483"/>
                  </a:lnTo>
                  <a:cubicBezTo>
                    <a:pt x="524876" y="562483"/>
                    <a:pt x="552308" y="553466"/>
                    <a:pt x="577962" y="539369"/>
                  </a:cubicBezTo>
                  <a:cubicBezTo>
                    <a:pt x="626349" y="513080"/>
                    <a:pt x="660893" y="472186"/>
                    <a:pt x="681848" y="420497"/>
                  </a:cubicBezTo>
                  <a:lnTo>
                    <a:pt x="740014" y="277749"/>
                  </a:lnTo>
                  <a:cubicBezTo>
                    <a:pt x="718170" y="229743"/>
                    <a:pt x="723885" y="177292"/>
                    <a:pt x="749539" y="131064"/>
                  </a:cubicBezTo>
                  <a:cubicBezTo>
                    <a:pt x="795386" y="48514"/>
                    <a:pt x="890001" y="12192"/>
                    <a:pt x="985886" y="0"/>
                  </a:cubicBezTo>
                  <a:cubicBezTo>
                    <a:pt x="994522" y="97282"/>
                    <a:pt x="973059" y="211328"/>
                    <a:pt x="892541" y="267208"/>
                  </a:cubicBezTo>
                  <a:cubicBezTo>
                    <a:pt x="860156" y="289687"/>
                    <a:pt x="822056" y="302768"/>
                    <a:pt x="782305" y="296164"/>
                  </a:cubicBezTo>
                  <a:cubicBezTo>
                    <a:pt x="801990" y="239395"/>
                    <a:pt x="832851" y="192786"/>
                    <a:pt x="868538" y="147447"/>
                  </a:cubicBezTo>
                  <a:lnTo>
                    <a:pt x="872348" y="139446"/>
                  </a:lnTo>
                  <a:cubicBezTo>
                    <a:pt x="873110" y="137795"/>
                    <a:pt x="866506" y="134493"/>
                    <a:pt x="864982" y="135509"/>
                  </a:cubicBezTo>
                  <a:cubicBezTo>
                    <a:pt x="802879" y="179070"/>
                    <a:pt x="777733" y="231140"/>
                    <a:pt x="756397" y="302895"/>
                  </a:cubicBezTo>
                  <a:lnTo>
                    <a:pt x="730997" y="388112"/>
                  </a:lnTo>
                  <a:cubicBezTo>
                    <a:pt x="807705" y="333883"/>
                    <a:pt x="887588" y="331470"/>
                    <a:pt x="973567" y="371348"/>
                  </a:cubicBezTo>
                  <a:cubicBezTo>
                    <a:pt x="928482" y="470535"/>
                    <a:pt x="840090" y="537845"/>
                    <a:pt x="732775" y="503301"/>
                  </a:cubicBezTo>
                  <a:cubicBezTo>
                    <a:pt x="720202" y="499237"/>
                    <a:pt x="708137" y="491363"/>
                    <a:pt x="696707" y="483108"/>
                  </a:cubicBezTo>
                  <a:cubicBezTo>
                    <a:pt x="673212" y="511556"/>
                    <a:pt x="647939" y="536321"/>
                    <a:pt x="617713" y="562102"/>
                  </a:cubicBezTo>
                  <a:lnTo>
                    <a:pt x="721091" y="563626"/>
                  </a:lnTo>
                  <a:cubicBezTo>
                    <a:pt x="729219" y="563753"/>
                    <a:pt x="732775" y="583311"/>
                    <a:pt x="730362" y="590169"/>
                  </a:cubicBezTo>
                  <a:cubicBezTo>
                    <a:pt x="732521" y="597281"/>
                    <a:pt x="729092" y="611378"/>
                    <a:pt x="720583" y="611378"/>
                  </a:cubicBezTo>
                  <a:lnTo>
                    <a:pt x="5065" y="611378"/>
                  </a:lnTo>
                  <a:cubicBezTo>
                    <a:pt x="-1794" y="596646"/>
                    <a:pt x="-1539" y="581025"/>
                    <a:pt x="4938" y="564007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1377613" y="440358"/>
              <a:ext cx="647022" cy="388575"/>
            </a:xfrm>
            <a:custGeom>
              <a:avLst/>
              <a:gdLst/>
              <a:ahLst/>
              <a:cxnLst/>
              <a:rect l="l" t="t" r="r" b="b"/>
              <a:pathLst>
                <a:path w="647022" h="388575">
                  <a:moveTo>
                    <a:pt x="15959" y="388317"/>
                  </a:moveTo>
                  <a:cubicBezTo>
                    <a:pt x="9736" y="389714"/>
                    <a:pt x="-1059" y="385142"/>
                    <a:pt x="84" y="381967"/>
                  </a:cubicBezTo>
                  <a:lnTo>
                    <a:pt x="5037" y="368632"/>
                  </a:lnTo>
                  <a:cubicBezTo>
                    <a:pt x="81618" y="345899"/>
                    <a:pt x="151468" y="314784"/>
                    <a:pt x="222588" y="277573"/>
                  </a:cubicBezTo>
                  <a:cubicBezTo>
                    <a:pt x="331300" y="218264"/>
                    <a:pt x="430741" y="149811"/>
                    <a:pt x="525356" y="68404"/>
                  </a:cubicBezTo>
                  <a:lnTo>
                    <a:pt x="501099" y="40210"/>
                  </a:lnTo>
                  <a:cubicBezTo>
                    <a:pt x="498813" y="37543"/>
                    <a:pt x="496273" y="29923"/>
                    <a:pt x="496781" y="26621"/>
                  </a:cubicBezTo>
                  <a:cubicBezTo>
                    <a:pt x="497416" y="22684"/>
                    <a:pt x="504401" y="15953"/>
                    <a:pt x="508465" y="15445"/>
                  </a:cubicBezTo>
                  <a:lnTo>
                    <a:pt x="630766" y="78"/>
                  </a:lnTo>
                  <a:cubicBezTo>
                    <a:pt x="633560" y="-303"/>
                    <a:pt x="641942" y="713"/>
                    <a:pt x="642831" y="3253"/>
                  </a:cubicBezTo>
                  <a:lnTo>
                    <a:pt x="647022" y="13794"/>
                  </a:lnTo>
                  <a:lnTo>
                    <a:pt x="619082" y="139270"/>
                  </a:lnTo>
                  <a:lnTo>
                    <a:pt x="609938" y="148922"/>
                  </a:lnTo>
                  <a:cubicBezTo>
                    <a:pt x="607525" y="151462"/>
                    <a:pt x="598127" y="147652"/>
                    <a:pt x="595333" y="144477"/>
                  </a:cubicBezTo>
                  <a:lnTo>
                    <a:pt x="571711" y="117680"/>
                  </a:lnTo>
                  <a:cubicBezTo>
                    <a:pt x="409024" y="250014"/>
                    <a:pt x="220556" y="340565"/>
                    <a:pt x="15831" y="388317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1871219" y="681736"/>
              <a:ext cx="114188" cy="392684"/>
            </a:xfrm>
            <a:custGeom>
              <a:avLst/>
              <a:gdLst/>
              <a:ahLst/>
              <a:cxnLst/>
              <a:rect l="l" t="t" r="r" b="b"/>
              <a:pathLst>
                <a:path w="114188" h="392684">
                  <a:moveTo>
                    <a:pt x="111379" y="237617"/>
                  </a:moveTo>
                  <a:cubicBezTo>
                    <a:pt x="106553" y="304292"/>
                    <a:pt x="61595" y="362204"/>
                    <a:pt x="1016" y="392684"/>
                  </a:cubicBezTo>
                  <a:lnTo>
                    <a:pt x="0" y="16129"/>
                  </a:lnTo>
                  <a:cubicBezTo>
                    <a:pt x="0" y="11557"/>
                    <a:pt x="1143" y="5207"/>
                    <a:pt x="3556" y="3556"/>
                  </a:cubicBezTo>
                  <a:cubicBezTo>
                    <a:pt x="5969" y="1905"/>
                    <a:pt x="13716" y="0"/>
                    <a:pt x="16764" y="0"/>
                  </a:cubicBezTo>
                  <a:lnTo>
                    <a:pt x="113411" y="1778"/>
                  </a:lnTo>
                  <a:cubicBezTo>
                    <a:pt x="111887" y="82677"/>
                    <a:pt x="117221" y="156464"/>
                    <a:pt x="111379" y="237617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704468" y="781812"/>
              <a:ext cx="115189" cy="313944"/>
            </a:xfrm>
            <a:custGeom>
              <a:avLst/>
              <a:gdLst/>
              <a:ahLst/>
              <a:cxnLst/>
              <a:rect l="l" t="t" r="r" b="b"/>
              <a:pathLst>
                <a:path w="115189" h="313944">
                  <a:moveTo>
                    <a:pt x="127" y="0"/>
                  </a:moveTo>
                  <a:lnTo>
                    <a:pt x="115189" y="0"/>
                  </a:lnTo>
                  <a:lnTo>
                    <a:pt x="115062" y="313944"/>
                  </a:lnTo>
                  <a:lnTo>
                    <a:pt x="0" y="313944"/>
                  </a:ln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48" name="TextBox 48"/>
          <p:cNvSpPr txBox="1"/>
          <p:nvPr/>
        </p:nvSpPr>
        <p:spPr>
          <a:xfrm>
            <a:off x="4072252" y="3047571"/>
            <a:ext cx="1794634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Agroproductiva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072252" y="3600983"/>
            <a:ext cx="979046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Florícola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072252" y="4154405"/>
            <a:ext cx="760266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Láctea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072252" y="4707817"/>
            <a:ext cx="98254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Turística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64601" y="6165275"/>
            <a:ext cx="4885192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Cuatro cadenas que impulsan el desarrollo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948583" y="6597386"/>
            <a:ext cx="4538101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"El proyecto fortaleció cuatro cadenas de valor resilientes: agroproductiva, ﬂorícola,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252955" y="7059349"/>
            <a:ext cx="1819980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láctea y turística.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731546" y="7597302"/>
            <a:ext cx="4981127" cy="49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Estas cadenas fortalecen la economía local y aumentan la capacidad de adaptación frente 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023354" y="8059264"/>
            <a:ext cx="432855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 los cambios económicos y climáticos."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2334484" y="3800342"/>
            <a:ext cx="2473585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"Las cadenas de valor  fortalecen la competitividad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 resiliencia territorial."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175238" y="984599"/>
            <a:ext cx="6649241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Cuatro cadenas que  impulsan el desarrollo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967389" y="2263521"/>
            <a:ext cx="76486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805062" y="2263521"/>
            <a:ext cx="1267873" cy="331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dirty="0" err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Cadenas</a:t>
            </a:r>
            <a:endParaRPr lang="en-US" sz="1968" b="1" dirty="0">
              <a:solidFill>
                <a:srgbClr val="FFFFF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grpSp>
        <p:nvGrpSpPr>
          <p:cNvPr id="62" name="Group 4">
            <a:extLst>
              <a:ext uri="{FF2B5EF4-FFF2-40B4-BE49-F238E27FC236}">
                <a16:creationId xmlns:a16="http://schemas.microsoft.com/office/drawing/2014/main" id="{3C7F92A1-033E-40C1-9C32-CE6C3C200D72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B6FED71B-3FEB-4340-B3A5-F1BE5350E97C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64" name="TextBox 39">
            <a:extLst>
              <a:ext uri="{FF2B5EF4-FFF2-40B4-BE49-F238E27FC236}">
                <a16:creationId xmlns:a16="http://schemas.microsoft.com/office/drawing/2014/main" id="{3C1FE6FF-97C3-43E7-BE05-0DD3C439247B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8281" y="0"/>
            <a:ext cx="18436281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152400" y="8572500"/>
            <a:ext cx="1859280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930806" y="2447715"/>
            <a:ext cx="10522525" cy="4463653"/>
            <a:chOff x="0" y="0"/>
            <a:chExt cx="14030033" cy="59515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030071" cy="5951474"/>
            </a:xfrm>
            <a:custGeom>
              <a:avLst/>
              <a:gdLst/>
              <a:ahLst/>
              <a:cxnLst/>
              <a:rect l="l" t="t" r="r" b="b"/>
              <a:pathLst>
                <a:path w="14030071" h="5951474">
                  <a:moveTo>
                    <a:pt x="0" y="0"/>
                  </a:moveTo>
                  <a:lnTo>
                    <a:pt x="14030071" y="0"/>
                  </a:lnTo>
                  <a:lnTo>
                    <a:pt x="14030071" y="5951474"/>
                  </a:lnTo>
                  <a:lnTo>
                    <a:pt x="0" y="5951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3721675" y="3824449"/>
            <a:ext cx="750141" cy="765467"/>
            <a:chOff x="0" y="0"/>
            <a:chExt cx="1000188" cy="1020623"/>
          </a:xfrm>
        </p:grpSpPr>
        <p:sp>
          <p:nvSpPr>
            <p:cNvPr id="9" name="Freeform 9"/>
            <p:cNvSpPr/>
            <p:nvPr/>
          </p:nvSpPr>
          <p:spPr>
            <a:xfrm>
              <a:off x="63601" y="63453"/>
              <a:ext cx="873080" cy="893619"/>
            </a:xfrm>
            <a:custGeom>
              <a:avLst/>
              <a:gdLst/>
              <a:ahLst/>
              <a:cxnLst/>
              <a:rect l="l" t="t" r="r" b="b"/>
              <a:pathLst>
                <a:path w="873080" h="893619">
                  <a:moveTo>
                    <a:pt x="386486" y="717727"/>
                  </a:moveTo>
                  <a:lnTo>
                    <a:pt x="458495" y="640511"/>
                  </a:lnTo>
                  <a:lnTo>
                    <a:pt x="502183" y="590219"/>
                  </a:lnTo>
                  <a:lnTo>
                    <a:pt x="515772" y="601776"/>
                  </a:lnTo>
                  <a:cubicBezTo>
                    <a:pt x="523773" y="608634"/>
                    <a:pt x="531774" y="603173"/>
                    <a:pt x="537616" y="596823"/>
                  </a:cubicBezTo>
                  <a:lnTo>
                    <a:pt x="656996" y="466901"/>
                  </a:lnTo>
                  <a:lnTo>
                    <a:pt x="700049" y="509954"/>
                  </a:lnTo>
                  <a:cubicBezTo>
                    <a:pt x="703986" y="513891"/>
                    <a:pt x="712749" y="510589"/>
                    <a:pt x="715797" y="507795"/>
                  </a:cubicBezTo>
                  <a:cubicBezTo>
                    <a:pt x="719860" y="504239"/>
                    <a:pt x="721257" y="499286"/>
                    <a:pt x="721766" y="493063"/>
                  </a:cubicBezTo>
                  <a:lnTo>
                    <a:pt x="732941" y="358189"/>
                  </a:lnTo>
                  <a:cubicBezTo>
                    <a:pt x="733703" y="349426"/>
                    <a:pt x="724813" y="340282"/>
                    <a:pt x="715797" y="342314"/>
                  </a:cubicBezTo>
                  <a:lnTo>
                    <a:pt x="592988" y="370254"/>
                  </a:lnTo>
                  <a:cubicBezTo>
                    <a:pt x="585241" y="372032"/>
                    <a:pt x="580415" y="375969"/>
                    <a:pt x="578383" y="383081"/>
                  </a:cubicBezTo>
                  <a:cubicBezTo>
                    <a:pt x="576478" y="389939"/>
                    <a:pt x="580034" y="395781"/>
                    <a:pt x="585368" y="400480"/>
                  </a:cubicBezTo>
                  <a:lnTo>
                    <a:pt x="622579" y="433881"/>
                  </a:lnTo>
                  <a:lnTo>
                    <a:pt x="519582" y="547801"/>
                  </a:lnTo>
                  <a:lnTo>
                    <a:pt x="506882" y="537387"/>
                  </a:lnTo>
                  <a:cubicBezTo>
                    <a:pt x="497611" y="529767"/>
                    <a:pt x="488848" y="536244"/>
                    <a:pt x="482244" y="543610"/>
                  </a:cubicBezTo>
                  <a:lnTo>
                    <a:pt x="348640" y="690168"/>
                  </a:lnTo>
                  <a:cubicBezTo>
                    <a:pt x="344449" y="694867"/>
                    <a:pt x="343814" y="703757"/>
                    <a:pt x="348132" y="707948"/>
                  </a:cubicBezTo>
                  <a:lnTo>
                    <a:pt x="363118" y="722934"/>
                  </a:lnTo>
                  <a:cubicBezTo>
                    <a:pt x="370992" y="730808"/>
                    <a:pt x="380136" y="724458"/>
                    <a:pt x="386486" y="717727"/>
                  </a:cubicBezTo>
                  <a:moveTo>
                    <a:pt x="374548" y="581202"/>
                  </a:moveTo>
                  <a:cubicBezTo>
                    <a:pt x="426872" y="549071"/>
                    <a:pt x="457733" y="490777"/>
                    <a:pt x="455701" y="429690"/>
                  </a:cubicBezTo>
                  <a:cubicBezTo>
                    <a:pt x="453669" y="369873"/>
                    <a:pt x="420268" y="313866"/>
                    <a:pt x="366801" y="284909"/>
                  </a:cubicBezTo>
                  <a:cubicBezTo>
                    <a:pt x="322732" y="261033"/>
                    <a:pt x="271678" y="259636"/>
                    <a:pt x="225958" y="280210"/>
                  </a:cubicBezTo>
                  <a:cubicBezTo>
                    <a:pt x="186843" y="297863"/>
                    <a:pt x="157887" y="329487"/>
                    <a:pt x="141123" y="368730"/>
                  </a:cubicBezTo>
                  <a:cubicBezTo>
                    <a:pt x="121311" y="415212"/>
                    <a:pt x="122073" y="465758"/>
                    <a:pt x="144425" y="511478"/>
                  </a:cubicBezTo>
                  <a:cubicBezTo>
                    <a:pt x="186589" y="597585"/>
                    <a:pt x="290982" y="632383"/>
                    <a:pt x="374421" y="581202"/>
                  </a:cubicBezTo>
                  <a:moveTo>
                    <a:pt x="727353" y="778687"/>
                  </a:moveTo>
                  <a:cubicBezTo>
                    <a:pt x="617626" y="879399"/>
                    <a:pt x="465734" y="918515"/>
                    <a:pt x="321716" y="877621"/>
                  </a:cubicBezTo>
                  <a:cubicBezTo>
                    <a:pt x="182779" y="838124"/>
                    <a:pt x="71781" y="731189"/>
                    <a:pt x="24918" y="594918"/>
                  </a:cubicBezTo>
                  <a:cubicBezTo>
                    <a:pt x="-4292" y="509954"/>
                    <a:pt x="-8229" y="419276"/>
                    <a:pt x="15266" y="332154"/>
                  </a:cubicBezTo>
                  <a:cubicBezTo>
                    <a:pt x="31395" y="272463"/>
                    <a:pt x="58954" y="216456"/>
                    <a:pt x="97181" y="167815"/>
                  </a:cubicBezTo>
                  <a:cubicBezTo>
                    <a:pt x="165253" y="81328"/>
                    <a:pt x="263677" y="23415"/>
                    <a:pt x="372262" y="5381"/>
                  </a:cubicBezTo>
                  <a:cubicBezTo>
                    <a:pt x="460146" y="-9097"/>
                    <a:pt x="549554" y="6016"/>
                    <a:pt x="628929" y="46148"/>
                  </a:cubicBezTo>
                  <a:cubicBezTo>
                    <a:pt x="691032" y="77391"/>
                    <a:pt x="744371" y="123873"/>
                    <a:pt x="785519" y="179753"/>
                  </a:cubicBezTo>
                  <a:cubicBezTo>
                    <a:pt x="847876" y="264462"/>
                    <a:pt x="878610" y="367460"/>
                    <a:pt x="872260" y="472743"/>
                  </a:cubicBezTo>
                  <a:cubicBezTo>
                    <a:pt x="865275" y="589457"/>
                    <a:pt x="813459" y="699693"/>
                    <a:pt x="727353" y="77881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92048" y="381002"/>
              <a:ext cx="122740" cy="236223"/>
            </a:xfrm>
            <a:custGeom>
              <a:avLst/>
              <a:gdLst/>
              <a:ahLst/>
              <a:cxnLst/>
              <a:rect l="l" t="t" r="r" b="b"/>
              <a:pathLst>
                <a:path w="122740" h="236223">
                  <a:moveTo>
                    <a:pt x="62535" y="236221"/>
                  </a:moveTo>
                  <a:cubicBezTo>
                    <a:pt x="58217" y="236221"/>
                    <a:pt x="53137" y="235205"/>
                    <a:pt x="50724" y="233173"/>
                  </a:cubicBezTo>
                  <a:cubicBezTo>
                    <a:pt x="47676" y="230506"/>
                    <a:pt x="46152" y="225552"/>
                    <a:pt x="46279" y="221362"/>
                  </a:cubicBezTo>
                  <a:lnTo>
                    <a:pt x="46279" y="209296"/>
                  </a:lnTo>
                  <a:cubicBezTo>
                    <a:pt x="23292" y="206629"/>
                    <a:pt x="-4013" y="186944"/>
                    <a:pt x="1702" y="169037"/>
                  </a:cubicBezTo>
                  <a:cubicBezTo>
                    <a:pt x="2972" y="165227"/>
                    <a:pt x="7544" y="161163"/>
                    <a:pt x="12116" y="159004"/>
                  </a:cubicBezTo>
                  <a:cubicBezTo>
                    <a:pt x="21133" y="155575"/>
                    <a:pt x="29388" y="158623"/>
                    <a:pt x="33452" y="167513"/>
                  </a:cubicBezTo>
                  <a:cubicBezTo>
                    <a:pt x="45263" y="178181"/>
                    <a:pt x="64059" y="180721"/>
                    <a:pt x="77902" y="172593"/>
                  </a:cubicBezTo>
                  <a:cubicBezTo>
                    <a:pt x="84125" y="168910"/>
                    <a:pt x="87300" y="162560"/>
                    <a:pt x="86538" y="155956"/>
                  </a:cubicBezTo>
                  <a:cubicBezTo>
                    <a:pt x="85903" y="150241"/>
                    <a:pt x="81331" y="143129"/>
                    <a:pt x="74473" y="141097"/>
                  </a:cubicBezTo>
                  <a:lnTo>
                    <a:pt x="38405" y="130302"/>
                  </a:lnTo>
                  <a:cubicBezTo>
                    <a:pt x="7290" y="121031"/>
                    <a:pt x="-7188" y="90043"/>
                    <a:pt x="3480" y="60960"/>
                  </a:cubicBezTo>
                  <a:cubicBezTo>
                    <a:pt x="9703" y="43815"/>
                    <a:pt x="25451" y="30734"/>
                    <a:pt x="46025" y="27305"/>
                  </a:cubicBezTo>
                  <a:lnTo>
                    <a:pt x="46406" y="13335"/>
                  </a:lnTo>
                  <a:cubicBezTo>
                    <a:pt x="46660" y="5080"/>
                    <a:pt x="52629" y="0"/>
                    <a:pt x="60884" y="0"/>
                  </a:cubicBezTo>
                  <a:cubicBezTo>
                    <a:pt x="64948" y="0"/>
                    <a:pt x="69901" y="1016"/>
                    <a:pt x="72568" y="3302"/>
                  </a:cubicBezTo>
                  <a:cubicBezTo>
                    <a:pt x="75870" y="6223"/>
                    <a:pt x="77267" y="11176"/>
                    <a:pt x="77267" y="15748"/>
                  </a:cubicBezTo>
                  <a:lnTo>
                    <a:pt x="77394" y="26924"/>
                  </a:lnTo>
                  <a:cubicBezTo>
                    <a:pt x="100381" y="30480"/>
                    <a:pt x="124892" y="49657"/>
                    <a:pt x="117145" y="68707"/>
                  </a:cubicBezTo>
                  <a:cubicBezTo>
                    <a:pt x="115240" y="73279"/>
                    <a:pt x="109144" y="76835"/>
                    <a:pt x="103429" y="77851"/>
                  </a:cubicBezTo>
                  <a:cubicBezTo>
                    <a:pt x="94285" y="79629"/>
                    <a:pt x="90856" y="74803"/>
                    <a:pt x="85776" y="68834"/>
                  </a:cubicBezTo>
                  <a:cubicBezTo>
                    <a:pt x="74854" y="56261"/>
                    <a:pt x="53264" y="55245"/>
                    <a:pt x="41326" y="66548"/>
                  </a:cubicBezTo>
                  <a:cubicBezTo>
                    <a:pt x="36246" y="71374"/>
                    <a:pt x="35103" y="78359"/>
                    <a:pt x="36500" y="84455"/>
                  </a:cubicBezTo>
                  <a:cubicBezTo>
                    <a:pt x="37643" y="89281"/>
                    <a:pt x="42469" y="95123"/>
                    <a:pt x="48565" y="96774"/>
                  </a:cubicBezTo>
                  <a:lnTo>
                    <a:pt x="75235" y="104394"/>
                  </a:lnTo>
                  <a:cubicBezTo>
                    <a:pt x="87046" y="107696"/>
                    <a:pt x="98349" y="112014"/>
                    <a:pt x="107493" y="120650"/>
                  </a:cubicBezTo>
                  <a:cubicBezTo>
                    <a:pt x="122098" y="134493"/>
                    <a:pt x="126416" y="155575"/>
                    <a:pt x="119558" y="175387"/>
                  </a:cubicBezTo>
                  <a:cubicBezTo>
                    <a:pt x="113589" y="192532"/>
                    <a:pt x="97587" y="205867"/>
                    <a:pt x="77267" y="208661"/>
                  </a:cubicBezTo>
                  <a:lnTo>
                    <a:pt x="77140" y="222504"/>
                  </a:lnTo>
                  <a:cubicBezTo>
                    <a:pt x="77140" y="230633"/>
                    <a:pt x="71679" y="236348"/>
                    <a:pt x="62408" y="236221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741382" y="2812342"/>
            <a:ext cx="770430" cy="790794"/>
            <a:chOff x="0" y="0"/>
            <a:chExt cx="1027239" cy="1054392"/>
          </a:xfrm>
        </p:grpSpPr>
        <p:sp>
          <p:nvSpPr>
            <p:cNvPr id="12" name="Freeform 12"/>
            <p:cNvSpPr/>
            <p:nvPr/>
          </p:nvSpPr>
          <p:spPr>
            <a:xfrm>
              <a:off x="63375" y="63505"/>
              <a:ext cx="900423" cy="911748"/>
            </a:xfrm>
            <a:custGeom>
              <a:avLst/>
              <a:gdLst/>
              <a:ahLst/>
              <a:cxnLst/>
              <a:rect l="l" t="t" r="r" b="b"/>
              <a:pathLst>
                <a:path w="900423" h="911748">
                  <a:moveTo>
                    <a:pt x="269365" y="716906"/>
                  </a:moveTo>
                  <a:cubicBezTo>
                    <a:pt x="278255" y="716906"/>
                    <a:pt x="285367" y="710683"/>
                    <a:pt x="285367" y="701666"/>
                  </a:cubicBezTo>
                  <a:lnTo>
                    <a:pt x="285240" y="600193"/>
                  </a:lnTo>
                  <a:cubicBezTo>
                    <a:pt x="285240" y="592192"/>
                    <a:pt x="279017" y="585207"/>
                    <a:pt x="270889" y="585207"/>
                  </a:cubicBezTo>
                  <a:lnTo>
                    <a:pt x="211580" y="585207"/>
                  </a:lnTo>
                  <a:cubicBezTo>
                    <a:pt x="204341" y="585207"/>
                    <a:pt x="196340" y="590922"/>
                    <a:pt x="196340" y="598796"/>
                  </a:cubicBezTo>
                  <a:lnTo>
                    <a:pt x="196213" y="700650"/>
                  </a:lnTo>
                  <a:cubicBezTo>
                    <a:pt x="196213" y="709286"/>
                    <a:pt x="201039" y="716906"/>
                    <a:pt x="210564" y="716906"/>
                  </a:cubicBezTo>
                  <a:close/>
                  <a:moveTo>
                    <a:pt x="339342" y="716779"/>
                  </a:moveTo>
                  <a:cubicBezTo>
                    <a:pt x="347851" y="716779"/>
                    <a:pt x="354328" y="710175"/>
                    <a:pt x="354328" y="701793"/>
                  </a:cubicBezTo>
                  <a:lnTo>
                    <a:pt x="354328" y="523232"/>
                  </a:lnTo>
                  <a:cubicBezTo>
                    <a:pt x="354328" y="515993"/>
                    <a:pt x="348613" y="509262"/>
                    <a:pt x="341501" y="509262"/>
                  </a:cubicBezTo>
                  <a:lnTo>
                    <a:pt x="280795" y="509135"/>
                  </a:lnTo>
                  <a:cubicBezTo>
                    <a:pt x="273810" y="509135"/>
                    <a:pt x="267968" y="516120"/>
                    <a:pt x="267968" y="523105"/>
                  </a:cubicBezTo>
                  <a:lnTo>
                    <a:pt x="268095" y="704587"/>
                  </a:lnTo>
                  <a:cubicBezTo>
                    <a:pt x="268095" y="712842"/>
                    <a:pt x="276858" y="716906"/>
                    <a:pt x="283462" y="716906"/>
                  </a:cubicBezTo>
                  <a:close/>
                  <a:moveTo>
                    <a:pt x="745489" y="587874"/>
                  </a:moveTo>
                  <a:cubicBezTo>
                    <a:pt x="745489" y="505833"/>
                    <a:pt x="678940" y="439158"/>
                    <a:pt x="596771" y="439158"/>
                  </a:cubicBezTo>
                  <a:cubicBezTo>
                    <a:pt x="514602" y="439158"/>
                    <a:pt x="448181" y="505706"/>
                    <a:pt x="448181" y="587874"/>
                  </a:cubicBezTo>
                  <a:cubicBezTo>
                    <a:pt x="448181" y="670043"/>
                    <a:pt x="514729" y="736463"/>
                    <a:pt x="596771" y="736463"/>
                  </a:cubicBezTo>
                  <a:cubicBezTo>
                    <a:pt x="678813" y="736463"/>
                    <a:pt x="745489" y="669916"/>
                    <a:pt x="745489" y="587874"/>
                  </a:cubicBezTo>
                  <a:moveTo>
                    <a:pt x="192784" y="534535"/>
                  </a:moveTo>
                  <a:cubicBezTo>
                    <a:pt x="195959" y="538853"/>
                    <a:pt x="204214" y="537075"/>
                    <a:pt x="207897" y="534789"/>
                  </a:cubicBezTo>
                  <a:lnTo>
                    <a:pt x="234821" y="518533"/>
                  </a:lnTo>
                  <a:cubicBezTo>
                    <a:pt x="289050" y="482973"/>
                    <a:pt x="336929" y="440428"/>
                    <a:pt x="379601" y="390390"/>
                  </a:cubicBezTo>
                  <a:lnTo>
                    <a:pt x="432560" y="432808"/>
                  </a:lnTo>
                  <a:cubicBezTo>
                    <a:pt x="438021" y="437253"/>
                    <a:pt x="444371" y="436618"/>
                    <a:pt x="450213" y="432554"/>
                  </a:cubicBezTo>
                  <a:lnTo>
                    <a:pt x="564132" y="307587"/>
                  </a:lnTo>
                  <a:lnTo>
                    <a:pt x="578356" y="292474"/>
                  </a:lnTo>
                  <a:lnTo>
                    <a:pt x="610233" y="322700"/>
                  </a:lnTo>
                  <a:cubicBezTo>
                    <a:pt x="614805" y="327018"/>
                    <a:pt x="620266" y="329050"/>
                    <a:pt x="626489" y="326510"/>
                  </a:cubicBezTo>
                  <a:cubicBezTo>
                    <a:pt x="630934" y="324732"/>
                    <a:pt x="634744" y="319779"/>
                    <a:pt x="635125" y="313937"/>
                  </a:cubicBezTo>
                  <a:lnTo>
                    <a:pt x="642745" y="191637"/>
                  </a:lnTo>
                  <a:cubicBezTo>
                    <a:pt x="642999" y="186684"/>
                    <a:pt x="639316" y="181096"/>
                    <a:pt x="636268" y="179064"/>
                  </a:cubicBezTo>
                  <a:cubicBezTo>
                    <a:pt x="631569" y="176016"/>
                    <a:pt x="626997" y="176651"/>
                    <a:pt x="621663" y="178048"/>
                  </a:cubicBezTo>
                  <a:lnTo>
                    <a:pt x="515110" y="207257"/>
                  </a:lnTo>
                  <a:cubicBezTo>
                    <a:pt x="507871" y="209162"/>
                    <a:pt x="503172" y="213226"/>
                    <a:pt x="502283" y="220084"/>
                  </a:cubicBezTo>
                  <a:cubicBezTo>
                    <a:pt x="501267" y="226815"/>
                    <a:pt x="505712" y="230625"/>
                    <a:pt x="511173" y="234689"/>
                  </a:cubicBezTo>
                  <a:lnTo>
                    <a:pt x="544574" y="260470"/>
                  </a:lnTo>
                  <a:lnTo>
                    <a:pt x="525397" y="282568"/>
                  </a:lnTo>
                  <a:lnTo>
                    <a:pt x="437640" y="382263"/>
                  </a:lnTo>
                  <a:lnTo>
                    <a:pt x="387348" y="339210"/>
                  </a:lnTo>
                  <a:cubicBezTo>
                    <a:pt x="383665" y="336035"/>
                    <a:pt x="379601" y="332987"/>
                    <a:pt x="374902" y="333495"/>
                  </a:cubicBezTo>
                  <a:cubicBezTo>
                    <a:pt x="370965" y="333876"/>
                    <a:pt x="367028" y="336543"/>
                    <a:pt x="364234" y="339972"/>
                  </a:cubicBezTo>
                  <a:cubicBezTo>
                    <a:pt x="339977" y="371087"/>
                    <a:pt x="313815" y="398772"/>
                    <a:pt x="284986" y="425696"/>
                  </a:cubicBezTo>
                  <a:cubicBezTo>
                    <a:pt x="254506" y="454144"/>
                    <a:pt x="221994" y="478655"/>
                    <a:pt x="186434" y="500372"/>
                  </a:cubicBezTo>
                  <a:cubicBezTo>
                    <a:pt x="180084" y="504309"/>
                    <a:pt x="176655" y="512564"/>
                    <a:pt x="181354" y="518914"/>
                  </a:cubicBezTo>
                  <a:close/>
                  <a:moveTo>
                    <a:pt x="728724" y="802503"/>
                  </a:moveTo>
                  <a:cubicBezTo>
                    <a:pt x="591183" y="922644"/>
                    <a:pt x="395476" y="946647"/>
                    <a:pt x="233043" y="859780"/>
                  </a:cubicBezTo>
                  <a:cubicBezTo>
                    <a:pt x="51052" y="772150"/>
                    <a:pt x="-42293" y="546854"/>
                    <a:pt x="18540" y="335654"/>
                  </a:cubicBezTo>
                  <a:cubicBezTo>
                    <a:pt x="42162" y="253866"/>
                    <a:pt x="86866" y="179064"/>
                    <a:pt x="149477" y="121279"/>
                  </a:cubicBezTo>
                  <a:cubicBezTo>
                    <a:pt x="215517" y="60319"/>
                    <a:pt x="296924" y="19553"/>
                    <a:pt x="385951" y="5329"/>
                  </a:cubicBezTo>
                  <a:cubicBezTo>
                    <a:pt x="561211" y="-22865"/>
                    <a:pt x="733424" y="62986"/>
                    <a:pt x="827150" y="211702"/>
                  </a:cubicBezTo>
                  <a:cubicBezTo>
                    <a:pt x="950975" y="408297"/>
                    <a:pt x="915161" y="665471"/>
                    <a:pt x="740155" y="818251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390017" y="572767"/>
              <a:ext cx="86360" cy="207771"/>
            </a:xfrm>
            <a:custGeom>
              <a:avLst/>
              <a:gdLst/>
              <a:ahLst/>
              <a:cxnLst/>
              <a:rect l="l" t="t" r="r" b="b"/>
              <a:pathLst>
                <a:path w="86360" h="207771">
                  <a:moveTo>
                    <a:pt x="71374" y="207644"/>
                  </a:moveTo>
                  <a:lnTo>
                    <a:pt x="15494" y="207771"/>
                  </a:lnTo>
                  <a:cubicBezTo>
                    <a:pt x="8890" y="207771"/>
                    <a:pt x="127" y="203707"/>
                    <a:pt x="127" y="195452"/>
                  </a:cubicBezTo>
                  <a:lnTo>
                    <a:pt x="0" y="13970"/>
                  </a:lnTo>
                  <a:cubicBezTo>
                    <a:pt x="0" y="6858"/>
                    <a:pt x="5842" y="0"/>
                    <a:pt x="12827" y="0"/>
                  </a:cubicBezTo>
                  <a:lnTo>
                    <a:pt x="73533" y="127"/>
                  </a:lnTo>
                  <a:cubicBezTo>
                    <a:pt x="80645" y="127"/>
                    <a:pt x="86360" y="6858"/>
                    <a:pt x="86360" y="14097"/>
                  </a:cubicBezTo>
                  <a:lnTo>
                    <a:pt x="86360" y="192785"/>
                  </a:lnTo>
                  <a:cubicBezTo>
                    <a:pt x="86360" y="201167"/>
                    <a:pt x="80010" y="207771"/>
                    <a:pt x="71374" y="207771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9459" y="648712"/>
              <a:ext cx="89156" cy="131698"/>
            </a:xfrm>
            <a:custGeom>
              <a:avLst/>
              <a:gdLst/>
              <a:ahLst/>
              <a:cxnLst/>
              <a:rect l="l" t="t" r="r" b="b"/>
              <a:pathLst>
                <a:path w="89156" h="131698">
                  <a:moveTo>
                    <a:pt x="73281" y="131699"/>
                  </a:moveTo>
                  <a:lnTo>
                    <a:pt x="14353" y="131699"/>
                  </a:lnTo>
                  <a:cubicBezTo>
                    <a:pt x="4828" y="131699"/>
                    <a:pt x="-125" y="124079"/>
                    <a:pt x="2" y="115443"/>
                  </a:cubicBezTo>
                  <a:lnTo>
                    <a:pt x="129" y="13589"/>
                  </a:lnTo>
                  <a:cubicBezTo>
                    <a:pt x="129" y="5842"/>
                    <a:pt x="8257" y="0"/>
                    <a:pt x="15369" y="0"/>
                  </a:cubicBezTo>
                  <a:lnTo>
                    <a:pt x="74678" y="0"/>
                  </a:lnTo>
                  <a:cubicBezTo>
                    <a:pt x="82806" y="0"/>
                    <a:pt x="89029" y="6985"/>
                    <a:pt x="89029" y="14986"/>
                  </a:cubicBezTo>
                  <a:lnTo>
                    <a:pt x="89156" y="116459"/>
                  </a:lnTo>
                  <a:cubicBezTo>
                    <a:pt x="89156" y="125476"/>
                    <a:pt x="82044" y="131699"/>
                    <a:pt x="73154" y="131699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599225" y="563044"/>
              <a:ext cx="118159" cy="174726"/>
            </a:xfrm>
            <a:custGeom>
              <a:avLst/>
              <a:gdLst/>
              <a:ahLst/>
              <a:cxnLst/>
              <a:rect l="l" t="t" r="r" b="b"/>
              <a:pathLst>
                <a:path w="118159" h="174726">
                  <a:moveTo>
                    <a:pt x="25488" y="170377"/>
                  </a:moveTo>
                  <a:cubicBezTo>
                    <a:pt x="21805" y="176473"/>
                    <a:pt x="13169" y="174949"/>
                    <a:pt x="8597" y="173044"/>
                  </a:cubicBezTo>
                  <a:cubicBezTo>
                    <a:pt x="4406" y="171139"/>
                    <a:pt x="-2579" y="163519"/>
                    <a:pt x="977" y="157550"/>
                  </a:cubicBezTo>
                  <a:lnTo>
                    <a:pt x="63715" y="52522"/>
                  </a:lnTo>
                  <a:lnTo>
                    <a:pt x="91147" y="6929"/>
                  </a:lnTo>
                  <a:cubicBezTo>
                    <a:pt x="95211" y="198"/>
                    <a:pt x="102577" y="-1453"/>
                    <a:pt x="108927" y="1214"/>
                  </a:cubicBezTo>
                  <a:cubicBezTo>
                    <a:pt x="115658" y="4135"/>
                    <a:pt x="119341" y="10104"/>
                    <a:pt x="117817" y="18232"/>
                  </a:cubicBezTo>
                  <a:lnTo>
                    <a:pt x="89115" y="6547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574626" y="563218"/>
              <a:ext cx="74288" cy="84373"/>
            </a:xfrm>
            <a:custGeom>
              <a:avLst/>
              <a:gdLst/>
              <a:ahLst/>
              <a:cxnLst/>
              <a:rect l="l" t="t" r="r" b="b"/>
              <a:pathLst>
                <a:path w="74288" h="84373">
                  <a:moveTo>
                    <a:pt x="45388" y="49173"/>
                  </a:moveTo>
                  <a:lnTo>
                    <a:pt x="45134" y="34695"/>
                  </a:lnTo>
                  <a:cubicBezTo>
                    <a:pt x="45134" y="31139"/>
                    <a:pt x="39927" y="28091"/>
                    <a:pt x="36752" y="28218"/>
                  </a:cubicBezTo>
                  <a:cubicBezTo>
                    <a:pt x="27989" y="28472"/>
                    <a:pt x="26846" y="38378"/>
                    <a:pt x="28878" y="50062"/>
                  </a:cubicBezTo>
                  <a:cubicBezTo>
                    <a:pt x="29513" y="53618"/>
                    <a:pt x="34847" y="56539"/>
                    <a:pt x="38022" y="56285"/>
                  </a:cubicBezTo>
                  <a:cubicBezTo>
                    <a:pt x="40562" y="56031"/>
                    <a:pt x="45515" y="52094"/>
                    <a:pt x="45515" y="49173"/>
                  </a:cubicBezTo>
                  <a:moveTo>
                    <a:pt x="62279" y="73683"/>
                  </a:moveTo>
                  <a:cubicBezTo>
                    <a:pt x="50976" y="84986"/>
                    <a:pt x="35228" y="87272"/>
                    <a:pt x="21385" y="80795"/>
                  </a:cubicBezTo>
                  <a:cubicBezTo>
                    <a:pt x="7923" y="74445"/>
                    <a:pt x="684" y="61237"/>
                    <a:pt x="49" y="45490"/>
                  </a:cubicBezTo>
                  <a:cubicBezTo>
                    <a:pt x="-713" y="26567"/>
                    <a:pt x="7288" y="8660"/>
                    <a:pt x="25830" y="2056"/>
                  </a:cubicBezTo>
                  <a:cubicBezTo>
                    <a:pt x="37260" y="-2008"/>
                    <a:pt x="49833" y="24"/>
                    <a:pt x="59358" y="7517"/>
                  </a:cubicBezTo>
                  <a:cubicBezTo>
                    <a:pt x="78789" y="22884"/>
                    <a:pt x="78662" y="57173"/>
                    <a:pt x="62406" y="73683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669856" y="655679"/>
              <a:ext cx="73909" cy="82589"/>
            </a:xfrm>
            <a:custGeom>
              <a:avLst/>
              <a:gdLst/>
              <a:ahLst/>
              <a:cxnLst/>
              <a:rect l="l" t="t" r="r" b="b"/>
              <a:pathLst>
                <a:path w="73909" h="82589">
                  <a:moveTo>
                    <a:pt x="45408" y="41547"/>
                  </a:moveTo>
                  <a:cubicBezTo>
                    <a:pt x="45282" y="36086"/>
                    <a:pt x="44519" y="31260"/>
                    <a:pt x="40455" y="28720"/>
                  </a:cubicBezTo>
                  <a:cubicBezTo>
                    <a:pt x="38043" y="27196"/>
                    <a:pt x="32200" y="27577"/>
                    <a:pt x="29787" y="31133"/>
                  </a:cubicBezTo>
                  <a:cubicBezTo>
                    <a:pt x="27375" y="34689"/>
                    <a:pt x="27247" y="40658"/>
                    <a:pt x="27628" y="44976"/>
                  </a:cubicBezTo>
                  <a:cubicBezTo>
                    <a:pt x="28136" y="51199"/>
                    <a:pt x="32582" y="54628"/>
                    <a:pt x="37915" y="53866"/>
                  </a:cubicBezTo>
                  <a:cubicBezTo>
                    <a:pt x="43250" y="53104"/>
                    <a:pt x="45535" y="48278"/>
                    <a:pt x="45535" y="41547"/>
                  </a:cubicBezTo>
                  <a:moveTo>
                    <a:pt x="70554" y="58438"/>
                  </a:moveTo>
                  <a:cubicBezTo>
                    <a:pt x="64966" y="73043"/>
                    <a:pt x="52012" y="82060"/>
                    <a:pt x="37915" y="82568"/>
                  </a:cubicBezTo>
                  <a:cubicBezTo>
                    <a:pt x="23437" y="83076"/>
                    <a:pt x="10102" y="74440"/>
                    <a:pt x="3879" y="60470"/>
                  </a:cubicBezTo>
                  <a:cubicBezTo>
                    <a:pt x="-1709" y="47770"/>
                    <a:pt x="-1201" y="32149"/>
                    <a:pt x="5022" y="19576"/>
                  </a:cubicBezTo>
                  <a:cubicBezTo>
                    <a:pt x="11753" y="5987"/>
                    <a:pt x="25850" y="-1125"/>
                    <a:pt x="40455" y="145"/>
                  </a:cubicBezTo>
                  <a:cubicBezTo>
                    <a:pt x="54171" y="1415"/>
                    <a:pt x="66617" y="10940"/>
                    <a:pt x="71316" y="25037"/>
                  </a:cubicBezTo>
                  <a:cubicBezTo>
                    <a:pt x="74872" y="35578"/>
                    <a:pt x="74872" y="47389"/>
                    <a:pt x="70682" y="58311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602588" y="591432"/>
              <a:ext cx="17427" cy="28086"/>
            </a:xfrm>
            <a:custGeom>
              <a:avLst/>
              <a:gdLst/>
              <a:ahLst/>
              <a:cxnLst/>
              <a:rect l="l" t="t" r="r" b="b"/>
              <a:pathLst>
                <a:path w="17427" h="28086">
                  <a:moveTo>
                    <a:pt x="17426" y="20959"/>
                  </a:moveTo>
                  <a:cubicBezTo>
                    <a:pt x="17426" y="23880"/>
                    <a:pt x="12473" y="27944"/>
                    <a:pt x="9933" y="28071"/>
                  </a:cubicBezTo>
                  <a:cubicBezTo>
                    <a:pt x="6758" y="28325"/>
                    <a:pt x="1424" y="25404"/>
                    <a:pt x="789" y="21848"/>
                  </a:cubicBezTo>
                  <a:cubicBezTo>
                    <a:pt x="-1116" y="10164"/>
                    <a:pt x="27" y="258"/>
                    <a:pt x="8663" y="4"/>
                  </a:cubicBezTo>
                  <a:cubicBezTo>
                    <a:pt x="11838" y="-123"/>
                    <a:pt x="17045" y="2925"/>
                    <a:pt x="17045" y="6481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697212" y="683584"/>
              <a:ext cx="18057" cy="26063"/>
            </a:xfrm>
            <a:custGeom>
              <a:avLst/>
              <a:gdLst/>
              <a:ahLst/>
              <a:cxnLst/>
              <a:rect l="l" t="t" r="r" b="b"/>
              <a:pathLst>
                <a:path w="18057" h="26063">
                  <a:moveTo>
                    <a:pt x="18052" y="13642"/>
                  </a:moveTo>
                  <a:cubicBezTo>
                    <a:pt x="18179" y="20373"/>
                    <a:pt x="15766" y="25199"/>
                    <a:pt x="10432" y="25961"/>
                  </a:cubicBezTo>
                  <a:cubicBezTo>
                    <a:pt x="5098" y="26723"/>
                    <a:pt x="653" y="23167"/>
                    <a:pt x="145" y="17071"/>
                  </a:cubicBezTo>
                  <a:cubicBezTo>
                    <a:pt x="-236" y="12753"/>
                    <a:pt x="19" y="6657"/>
                    <a:pt x="2304" y="3228"/>
                  </a:cubicBezTo>
                  <a:cubicBezTo>
                    <a:pt x="4590" y="-201"/>
                    <a:pt x="10559" y="-709"/>
                    <a:pt x="12972" y="815"/>
                  </a:cubicBezTo>
                  <a:cubicBezTo>
                    <a:pt x="17036" y="3482"/>
                    <a:pt x="17926" y="8181"/>
                    <a:pt x="17926" y="13642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3367954" y="1160259"/>
            <a:ext cx="2057429" cy="1265406"/>
            <a:chOff x="0" y="0"/>
            <a:chExt cx="2743238" cy="1687208"/>
          </a:xfrm>
        </p:grpSpPr>
        <p:sp>
          <p:nvSpPr>
            <p:cNvPr id="21" name="Freeform 21"/>
            <p:cNvSpPr/>
            <p:nvPr/>
          </p:nvSpPr>
          <p:spPr>
            <a:xfrm>
              <a:off x="63500" y="539028"/>
              <a:ext cx="1253365" cy="1084640"/>
            </a:xfrm>
            <a:custGeom>
              <a:avLst/>
              <a:gdLst/>
              <a:ahLst/>
              <a:cxnLst/>
              <a:rect l="l" t="t" r="r" b="b"/>
              <a:pathLst>
                <a:path w="1253365" h="1084640">
                  <a:moveTo>
                    <a:pt x="721742" y="1071332"/>
                  </a:moveTo>
                  <a:cubicBezTo>
                    <a:pt x="775718" y="956524"/>
                    <a:pt x="875667" y="951952"/>
                    <a:pt x="991364" y="974304"/>
                  </a:cubicBezTo>
                  <a:cubicBezTo>
                    <a:pt x="748159" y="690840"/>
                    <a:pt x="488316" y="1109305"/>
                    <a:pt x="203074" y="852511"/>
                  </a:cubicBezTo>
                  <a:cubicBezTo>
                    <a:pt x="370841" y="703286"/>
                    <a:pt x="580645" y="759420"/>
                    <a:pt x="789307" y="838668"/>
                  </a:cubicBezTo>
                  <a:cubicBezTo>
                    <a:pt x="729490" y="761960"/>
                    <a:pt x="654559" y="719161"/>
                    <a:pt x="581661" y="661503"/>
                  </a:cubicBezTo>
                  <a:cubicBezTo>
                    <a:pt x="476632" y="578445"/>
                    <a:pt x="169418" y="714462"/>
                    <a:pt x="0" y="490815"/>
                  </a:cubicBezTo>
                  <a:cubicBezTo>
                    <a:pt x="201550" y="356703"/>
                    <a:pt x="341504" y="507960"/>
                    <a:pt x="526670" y="574635"/>
                  </a:cubicBezTo>
                  <a:cubicBezTo>
                    <a:pt x="376429" y="379563"/>
                    <a:pt x="150622" y="232878"/>
                    <a:pt x="247778" y="595"/>
                  </a:cubicBezTo>
                  <a:cubicBezTo>
                    <a:pt x="381128" y="-12232"/>
                    <a:pt x="489205" y="185253"/>
                    <a:pt x="486792" y="316825"/>
                  </a:cubicBezTo>
                  <a:cubicBezTo>
                    <a:pt x="483998" y="466050"/>
                    <a:pt x="554991" y="574889"/>
                    <a:pt x="678435" y="659598"/>
                  </a:cubicBezTo>
                  <a:cubicBezTo>
                    <a:pt x="610363" y="495006"/>
                    <a:pt x="566675" y="339812"/>
                    <a:pt x="660401" y="183602"/>
                  </a:cubicBezTo>
                  <a:cubicBezTo>
                    <a:pt x="870587" y="439761"/>
                    <a:pt x="556007" y="739989"/>
                    <a:pt x="997079" y="891119"/>
                  </a:cubicBezTo>
                  <a:cubicBezTo>
                    <a:pt x="923800" y="760436"/>
                    <a:pt x="884684" y="625562"/>
                    <a:pt x="992888" y="501356"/>
                  </a:cubicBezTo>
                  <a:cubicBezTo>
                    <a:pt x="1107188" y="618323"/>
                    <a:pt x="1079883" y="767675"/>
                    <a:pt x="1040259" y="922615"/>
                  </a:cubicBezTo>
                  <a:lnTo>
                    <a:pt x="1253366" y="1025739"/>
                  </a:lnTo>
                  <a:cubicBezTo>
                    <a:pt x="1165608" y="1049615"/>
                    <a:pt x="1099822" y="1006181"/>
                    <a:pt x="1021336" y="995259"/>
                  </a:cubicBezTo>
                  <a:cubicBezTo>
                    <a:pt x="928118" y="1055965"/>
                    <a:pt x="848997" y="1110702"/>
                    <a:pt x="721869" y="1071332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1624095" y="442228"/>
              <a:ext cx="724954" cy="780000"/>
            </a:xfrm>
            <a:custGeom>
              <a:avLst/>
              <a:gdLst/>
              <a:ahLst/>
              <a:cxnLst/>
              <a:rect l="l" t="t" r="r" b="b"/>
              <a:pathLst>
                <a:path w="724954" h="780000">
                  <a:moveTo>
                    <a:pt x="390383" y="447026"/>
                  </a:moveTo>
                  <a:cubicBezTo>
                    <a:pt x="427340" y="417435"/>
                    <a:pt x="422768" y="369937"/>
                    <a:pt x="406893" y="345680"/>
                  </a:cubicBezTo>
                  <a:cubicBezTo>
                    <a:pt x="387843" y="316597"/>
                    <a:pt x="359903" y="274687"/>
                    <a:pt x="297673" y="295896"/>
                  </a:cubicBezTo>
                  <a:cubicBezTo>
                    <a:pt x="318247" y="323963"/>
                    <a:pt x="337678" y="336282"/>
                    <a:pt x="346060" y="350252"/>
                  </a:cubicBezTo>
                  <a:cubicBezTo>
                    <a:pt x="360284" y="374382"/>
                    <a:pt x="346060" y="389876"/>
                    <a:pt x="334122" y="401433"/>
                  </a:cubicBezTo>
                  <a:cubicBezTo>
                    <a:pt x="319390" y="415784"/>
                    <a:pt x="271891" y="428484"/>
                    <a:pt x="247888" y="404354"/>
                  </a:cubicBezTo>
                  <a:cubicBezTo>
                    <a:pt x="202550" y="358761"/>
                    <a:pt x="200517" y="301865"/>
                    <a:pt x="229219" y="259447"/>
                  </a:cubicBezTo>
                  <a:cubicBezTo>
                    <a:pt x="259700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5" y="448296"/>
                    <a:pt x="510779" y="537196"/>
                    <a:pt x="424927" y="581138"/>
                  </a:cubicBezTo>
                  <a:cubicBezTo>
                    <a:pt x="270113" y="660259"/>
                    <a:pt x="104759" y="599553"/>
                    <a:pt x="25638" y="441692"/>
                  </a:cubicBezTo>
                  <a:cubicBezTo>
                    <a:pt x="-35449" y="319645"/>
                    <a:pt x="14208" y="141591"/>
                    <a:pt x="157718" y="53453"/>
                  </a:cubicBezTo>
                  <a:cubicBezTo>
                    <a:pt x="337551" y="-56910"/>
                    <a:pt x="562976" y="12940"/>
                    <a:pt x="663687" y="177659"/>
                  </a:cubicBezTo>
                  <a:cubicBezTo>
                    <a:pt x="772399" y="355205"/>
                    <a:pt x="734553" y="583043"/>
                    <a:pt x="565135" y="708773"/>
                  </a:cubicBezTo>
                  <a:cubicBezTo>
                    <a:pt x="416418" y="819136"/>
                    <a:pt x="119364" y="813167"/>
                    <a:pt x="35163" y="605903"/>
                  </a:cubicBezTo>
                  <a:cubicBezTo>
                    <a:pt x="262239" y="727315"/>
                    <a:pt x="523479" y="710551"/>
                    <a:pt x="608569" y="485507"/>
                  </a:cubicBezTo>
                  <a:cubicBezTo>
                    <a:pt x="654035" y="365492"/>
                    <a:pt x="604124" y="240778"/>
                    <a:pt x="522971" y="172325"/>
                  </a:cubicBezTo>
                  <a:cubicBezTo>
                    <a:pt x="430007" y="93966"/>
                    <a:pt x="294371" y="88378"/>
                    <a:pt x="195183" y="178802"/>
                  </a:cubicBezTo>
                  <a:cubicBezTo>
                    <a:pt x="124444" y="243318"/>
                    <a:pt x="100441" y="341362"/>
                    <a:pt x="157845" y="418451"/>
                  </a:cubicBezTo>
                  <a:cubicBezTo>
                    <a:pt x="201279" y="476744"/>
                    <a:pt x="304404" y="515733"/>
                    <a:pt x="390383" y="446772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476798" y="214884"/>
              <a:ext cx="229679" cy="281950"/>
            </a:xfrm>
            <a:custGeom>
              <a:avLst/>
              <a:gdLst/>
              <a:ahLst/>
              <a:cxnLst/>
              <a:rect l="l" t="t" r="r" b="b"/>
              <a:pathLst>
                <a:path w="229679" h="281950">
                  <a:moveTo>
                    <a:pt x="228053" y="224536"/>
                  </a:moveTo>
                  <a:cubicBezTo>
                    <a:pt x="238594" y="261112"/>
                    <a:pt x="195033" y="284734"/>
                    <a:pt x="179412" y="281686"/>
                  </a:cubicBezTo>
                  <a:cubicBezTo>
                    <a:pt x="147535" y="275590"/>
                    <a:pt x="-30011" y="106299"/>
                    <a:pt x="4406" y="0"/>
                  </a:cubicBezTo>
                  <a:cubicBezTo>
                    <a:pt x="115785" y="9144"/>
                    <a:pt x="198462" y="122301"/>
                    <a:pt x="228053" y="224409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823002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7"/>
                  </a:moveTo>
                  <a:cubicBezTo>
                    <a:pt x="104862" y="325247"/>
                    <a:pt x="47838" y="328295"/>
                    <a:pt x="33996" y="316484"/>
                  </a:cubicBezTo>
                  <a:cubicBezTo>
                    <a:pt x="8596" y="294767"/>
                    <a:pt x="-40173" y="45720"/>
                    <a:pt x="62951" y="0"/>
                  </a:cubicBezTo>
                  <a:cubicBezTo>
                    <a:pt x="122642" y="80518"/>
                    <a:pt x="135342" y="200279"/>
                    <a:pt x="111720" y="297307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444882" y="1134951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09" y="17320"/>
                  </a:moveTo>
                  <a:cubicBezTo>
                    <a:pt x="260604" y="89075"/>
                    <a:pt x="106807" y="269796"/>
                    <a:pt x="0" y="246682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238506" y="887275"/>
              <a:ext cx="329566" cy="150201"/>
            </a:xfrm>
            <a:custGeom>
              <a:avLst/>
              <a:gdLst/>
              <a:ahLst/>
              <a:cxnLst/>
              <a:rect l="l" t="t" r="r" b="b"/>
              <a:pathLst>
                <a:path w="329566" h="150201">
                  <a:moveTo>
                    <a:pt x="329566" y="42492"/>
                  </a:moveTo>
                  <a:cubicBezTo>
                    <a:pt x="225172" y="140663"/>
                    <a:pt x="116079" y="166317"/>
                    <a:pt x="0" y="141171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239141" y="550730"/>
              <a:ext cx="318606" cy="169333"/>
            </a:xfrm>
            <a:custGeom>
              <a:avLst/>
              <a:gdLst/>
              <a:ahLst/>
              <a:cxnLst/>
              <a:rect l="l" t="t" r="r" b="b"/>
              <a:pathLst>
                <a:path w="318606" h="169333">
                  <a:moveTo>
                    <a:pt x="316612" y="118433"/>
                  </a:moveTo>
                  <a:cubicBezTo>
                    <a:pt x="326772" y="133546"/>
                    <a:pt x="295276" y="166566"/>
                    <a:pt x="286005" y="168852"/>
                  </a:cubicBezTo>
                  <a:cubicBezTo>
                    <a:pt x="260859" y="175202"/>
                    <a:pt x="28448" y="118179"/>
                    <a:pt x="0" y="26358"/>
                  </a:cubicBezTo>
                  <a:cubicBezTo>
                    <a:pt x="114681" y="-37650"/>
                    <a:pt x="252604" y="23437"/>
                    <a:pt x="316612" y="118306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1814307" y="1243838"/>
              <a:ext cx="114702" cy="311248"/>
            </a:xfrm>
            <a:custGeom>
              <a:avLst/>
              <a:gdLst/>
              <a:ahLst/>
              <a:cxnLst/>
              <a:rect l="l" t="t" r="r" b="b"/>
              <a:pathLst>
                <a:path w="114702" h="311248">
                  <a:moveTo>
                    <a:pt x="96158" y="307594"/>
                  </a:moveTo>
                  <a:cubicBezTo>
                    <a:pt x="66439" y="312547"/>
                    <a:pt x="46119" y="312547"/>
                    <a:pt x="17036" y="307086"/>
                  </a:cubicBezTo>
                  <a:cubicBezTo>
                    <a:pt x="-11285" y="195326"/>
                    <a:pt x="-12428" y="78232"/>
                    <a:pt x="77615" y="0"/>
                  </a:cubicBezTo>
                  <a:cubicBezTo>
                    <a:pt x="130067" y="104013"/>
                    <a:pt x="117748" y="204343"/>
                    <a:pt x="96158" y="307594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315595" y="1053183"/>
              <a:ext cx="258064" cy="169332"/>
            </a:xfrm>
            <a:custGeom>
              <a:avLst/>
              <a:gdLst/>
              <a:ahLst/>
              <a:cxnLst/>
              <a:rect l="l" t="t" r="r" b="b"/>
              <a:pathLst>
                <a:path w="258064" h="169332">
                  <a:moveTo>
                    <a:pt x="258065" y="163858"/>
                  </a:moveTo>
                  <a:cubicBezTo>
                    <a:pt x="152274" y="190020"/>
                    <a:pt x="40259" y="119535"/>
                    <a:pt x="0" y="13490"/>
                  </a:cubicBezTo>
                  <a:cubicBezTo>
                    <a:pt x="103886" y="-29182"/>
                    <a:pt x="221489" y="31651"/>
                    <a:pt x="258065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2111645" y="175514"/>
              <a:ext cx="172818" cy="263466"/>
            </a:xfrm>
            <a:custGeom>
              <a:avLst/>
              <a:gdLst/>
              <a:ahLst/>
              <a:cxnLst/>
              <a:rect l="l" t="t" r="r" b="b"/>
              <a:pathLst>
                <a:path w="172818" h="263466">
                  <a:moveTo>
                    <a:pt x="172581" y="0"/>
                  </a:moveTo>
                  <a:cubicBezTo>
                    <a:pt x="178423" y="124079"/>
                    <a:pt x="74918" y="305689"/>
                    <a:pt x="16498" y="254635"/>
                  </a:cubicBezTo>
                  <a:cubicBezTo>
                    <a:pt x="-39001" y="206121"/>
                    <a:pt x="53709" y="6477"/>
                    <a:pt x="172581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2124037" y="1231900"/>
              <a:ext cx="144409" cy="284734"/>
            </a:xfrm>
            <a:custGeom>
              <a:avLst/>
              <a:gdLst/>
              <a:ahLst/>
              <a:cxnLst/>
              <a:rect l="l" t="t" r="r" b="b"/>
              <a:pathLst>
                <a:path w="144409" h="284734">
                  <a:moveTo>
                    <a:pt x="129201" y="284734"/>
                  </a:moveTo>
                  <a:cubicBezTo>
                    <a:pt x="30395" y="224155"/>
                    <a:pt x="-7832" y="123952"/>
                    <a:pt x="1312" y="0"/>
                  </a:cubicBezTo>
                  <a:cubicBezTo>
                    <a:pt x="111548" y="42291"/>
                    <a:pt x="175429" y="159258"/>
                    <a:pt x="129201" y="284734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326698" y="471217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5"/>
                  </a:moveTo>
                  <a:cubicBezTo>
                    <a:pt x="182065" y="101172"/>
                    <a:pt x="115263" y="128477"/>
                    <a:pt x="43761" y="166196"/>
                  </a:cubicBezTo>
                  <a:cubicBezTo>
                    <a:pt x="22171" y="164545"/>
                    <a:pt x="-5895" y="119333"/>
                    <a:pt x="1089" y="100918"/>
                  </a:cubicBezTo>
                  <a:cubicBezTo>
                    <a:pt x="22044" y="44911"/>
                    <a:pt x="171016" y="-38401"/>
                    <a:pt x="257757" y="19765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2386334" y="779761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1" y="125114"/>
                    <a:pt x="0" y="57296"/>
                  </a:cubicBezTo>
                  <a:cubicBezTo>
                    <a:pt x="71502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5656212" y="2004917"/>
            <a:ext cx="6077045" cy="643376"/>
            <a:chOff x="0" y="0"/>
            <a:chExt cx="8102727" cy="857834"/>
          </a:xfrm>
        </p:grpSpPr>
        <p:sp>
          <p:nvSpPr>
            <p:cNvPr id="35" name="Freeform 35"/>
            <p:cNvSpPr/>
            <p:nvPr/>
          </p:nvSpPr>
          <p:spPr>
            <a:xfrm>
              <a:off x="4782820" y="219075"/>
              <a:ext cx="569468" cy="238278"/>
            </a:xfrm>
            <a:custGeom>
              <a:avLst/>
              <a:gdLst/>
              <a:ahLst/>
              <a:cxnLst/>
              <a:rect l="l" t="t" r="r" b="b"/>
              <a:pathLst>
                <a:path w="569468" h="238278">
                  <a:moveTo>
                    <a:pt x="569468" y="222631"/>
                  </a:moveTo>
                  <a:cubicBezTo>
                    <a:pt x="371348" y="250825"/>
                    <a:pt x="201168" y="233172"/>
                    <a:pt x="0" y="228854"/>
                  </a:cubicBezTo>
                  <a:lnTo>
                    <a:pt x="302260" y="0"/>
                  </a:lnTo>
                  <a:close/>
                </a:path>
              </a:pathLst>
            </a:custGeom>
            <a:solidFill>
              <a:srgbClr val="D4997D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462153" y="250317"/>
              <a:ext cx="483870" cy="206248"/>
            </a:xfrm>
            <a:custGeom>
              <a:avLst/>
              <a:gdLst/>
              <a:ahLst/>
              <a:cxnLst/>
              <a:rect l="l" t="t" r="r" b="b"/>
              <a:pathLst>
                <a:path w="483870" h="206248">
                  <a:moveTo>
                    <a:pt x="483870" y="204978"/>
                  </a:moveTo>
                  <a:lnTo>
                    <a:pt x="0" y="206248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CC8769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1919732" y="264668"/>
              <a:ext cx="396113" cy="188087"/>
            </a:xfrm>
            <a:custGeom>
              <a:avLst/>
              <a:gdLst/>
              <a:ahLst/>
              <a:cxnLst/>
              <a:rect l="l" t="t" r="r" b="b"/>
              <a:pathLst>
                <a:path w="396113" h="188087">
                  <a:moveTo>
                    <a:pt x="396113" y="182880"/>
                  </a:moveTo>
                  <a:lnTo>
                    <a:pt x="0" y="188087"/>
                  </a:lnTo>
                  <a:cubicBezTo>
                    <a:pt x="53975" y="99822"/>
                    <a:pt x="108839" y="66040"/>
                    <a:pt x="175133" y="0"/>
                  </a:cubicBezTo>
                  <a:cubicBezTo>
                    <a:pt x="251587" y="42418"/>
                    <a:pt x="311023" y="80772"/>
                    <a:pt x="396113" y="182880"/>
                  </a:cubicBezTo>
                </a:path>
              </a:pathLst>
            </a:custGeom>
            <a:solidFill>
              <a:srgbClr val="D09578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1196213" y="258318"/>
              <a:ext cx="417195" cy="201041"/>
            </a:xfrm>
            <a:custGeom>
              <a:avLst/>
              <a:gdLst/>
              <a:ahLst/>
              <a:cxnLst/>
              <a:rect l="l" t="t" r="r" b="b"/>
              <a:pathLst>
                <a:path w="417195" h="201041">
                  <a:moveTo>
                    <a:pt x="417195" y="201041"/>
                  </a:moveTo>
                  <a:lnTo>
                    <a:pt x="0" y="194437"/>
                  </a:lnTo>
                  <a:lnTo>
                    <a:pt x="215011" y="0"/>
                  </a:lnTo>
                  <a:close/>
                </a:path>
              </a:pathLst>
            </a:custGeom>
            <a:solidFill>
              <a:srgbClr val="D19476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6372098" y="237490"/>
              <a:ext cx="474853" cy="219388"/>
            </a:xfrm>
            <a:custGeom>
              <a:avLst/>
              <a:gdLst/>
              <a:ahLst/>
              <a:cxnLst/>
              <a:rect l="l" t="t" r="r" b="b"/>
              <a:pathLst>
                <a:path w="474853" h="219388">
                  <a:moveTo>
                    <a:pt x="474853" y="195834"/>
                  </a:moveTo>
                  <a:cubicBezTo>
                    <a:pt x="305689" y="220472"/>
                    <a:pt x="169926" y="232029"/>
                    <a:pt x="0" y="199009"/>
                  </a:cubicBezTo>
                  <a:lnTo>
                    <a:pt x="224536" y="0"/>
                  </a:lnTo>
                  <a:close/>
                </a:path>
              </a:pathLst>
            </a:custGeom>
            <a:solidFill>
              <a:srgbClr val="D6997B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2583053" y="265970"/>
              <a:ext cx="382762" cy="183229"/>
            </a:xfrm>
            <a:custGeom>
              <a:avLst/>
              <a:gdLst/>
              <a:ahLst/>
              <a:cxnLst/>
              <a:rect l="l" t="t" r="r" b="b"/>
              <a:pathLst>
                <a:path w="382762" h="183229">
                  <a:moveTo>
                    <a:pt x="296672" y="93440"/>
                  </a:moveTo>
                  <a:cubicBezTo>
                    <a:pt x="315849" y="39592"/>
                    <a:pt x="338582" y="76295"/>
                    <a:pt x="348742" y="85058"/>
                  </a:cubicBezTo>
                  <a:cubicBezTo>
                    <a:pt x="365379" y="99663"/>
                    <a:pt x="391922" y="135604"/>
                    <a:pt x="379603" y="181197"/>
                  </a:cubicBezTo>
                  <a:lnTo>
                    <a:pt x="0" y="183229"/>
                  </a:lnTo>
                  <a:lnTo>
                    <a:pt x="197231" y="5810"/>
                  </a:lnTo>
                  <a:cubicBezTo>
                    <a:pt x="225425" y="-12605"/>
                    <a:pt x="258699" y="15589"/>
                    <a:pt x="235712" y="50641"/>
                  </a:cubicBezTo>
                  <a:cubicBezTo>
                    <a:pt x="223393" y="69310"/>
                    <a:pt x="212090" y="90900"/>
                    <a:pt x="216154" y="103092"/>
                  </a:cubicBezTo>
                  <a:cubicBezTo>
                    <a:pt x="224155" y="127095"/>
                    <a:pt x="277241" y="147669"/>
                    <a:pt x="296672" y="93313"/>
                  </a:cubicBezTo>
                </a:path>
              </a:pathLst>
            </a:custGeom>
            <a:solidFill>
              <a:srgbClr val="D79B7D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4029075" y="237109"/>
              <a:ext cx="482727" cy="213540"/>
            </a:xfrm>
            <a:custGeom>
              <a:avLst/>
              <a:gdLst/>
              <a:ahLst/>
              <a:cxnLst/>
              <a:rect l="l" t="t" r="r" b="b"/>
              <a:pathLst>
                <a:path w="482727" h="213540">
                  <a:moveTo>
                    <a:pt x="171323" y="177292"/>
                  </a:moveTo>
                  <a:cubicBezTo>
                    <a:pt x="238379" y="149606"/>
                    <a:pt x="284861" y="154559"/>
                    <a:pt x="316357" y="200660"/>
                  </a:cubicBezTo>
                  <a:cubicBezTo>
                    <a:pt x="191389" y="216281"/>
                    <a:pt x="120523" y="219456"/>
                    <a:pt x="0" y="200279"/>
                  </a:cubicBezTo>
                  <a:lnTo>
                    <a:pt x="224536" y="0"/>
                  </a:lnTo>
                  <a:lnTo>
                    <a:pt x="482727" y="192405"/>
                  </a:lnTo>
                  <a:cubicBezTo>
                    <a:pt x="343916" y="271653"/>
                    <a:pt x="294259" y="47625"/>
                    <a:pt x="213868" y="96647"/>
                  </a:cubicBezTo>
                  <a:cubicBezTo>
                    <a:pt x="193294" y="109220"/>
                    <a:pt x="152273" y="144272"/>
                    <a:pt x="171323" y="177292"/>
                  </a:cubicBezTo>
                </a:path>
              </a:pathLst>
            </a:custGeom>
            <a:solidFill>
              <a:srgbClr val="CE8968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5650484" y="261620"/>
              <a:ext cx="420116" cy="184219"/>
            </a:xfrm>
            <a:custGeom>
              <a:avLst/>
              <a:gdLst/>
              <a:ahLst/>
              <a:cxnLst/>
              <a:rect l="l" t="t" r="r" b="b"/>
              <a:pathLst>
                <a:path w="420116" h="184219">
                  <a:moveTo>
                    <a:pt x="187452" y="180086"/>
                  </a:moveTo>
                  <a:cubicBezTo>
                    <a:pt x="190119" y="138176"/>
                    <a:pt x="231267" y="139065"/>
                    <a:pt x="247777" y="141732"/>
                  </a:cubicBezTo>
                  <a:cubicBezTo>
                    <a:pt x="266700" y="144780"/>
                    <a:pt x="263779" y="112522"/>
                    <a:pt x="241173" y="99695"/>
                  </a:cubicBezTo>
                  <a:cubicBezTo>
                    <a:pt x="161925" y="54864"/>
                    <a:pt x="132334" y="232283"/>
                    <a:pt x="0" y="171323"/>
                  </a:cubicBezTo>
                  <a:cubicBezTo>
                    <a:pt x="64135" y="100330"/>
                    <a:pt x="121158" y="41148"/>
                    <a:pt x="211201" y="0"/>
                  </a:cubicBezTo>
                  <a:lnTo>
                    <a:pt x="420116" y="171069"/>
                  </a:lnTo>
                  <a:close/>
                </a:path>
              </a:pathLst>
            </a:custGeom>
            <a:solidFill>
              <a:srgbClr val="CD8666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3342259" y="259969"/>
              <a:ext cx="419735" cy="190977"/>
            </a:xfrm>
            <a:custGeom>
              <a:avLst/>
              <a:gdLst/>
              <a:ahLst/>
              <a:cxnLst/>
              <a:rect l="l" t="t" r="r" b="b"/>
              <a:pathLst>
                <a:path w="419735" h="190977">
                  <a:moveTo>
                    <a:pt x="205359" y="90678"/>
                  </a:moveTo>
                  <a:cubicBezTo>
                    <a:pt x="152146" y="115570"/>
                    <a:pt x="92710" y="238506"/>
                    <a:pt x="0" y="170942"/>
                  </a:cubicBezTo>
                  <a:lnTo>
                    <a:pt x="205740" y="0"/>
                  </a:lnTo>
                  <a:lnTo>
                    <a:pt x="419735" y="171069"/>
                  </a:lnTo>
                  <a:cubicBezTo>
                    <a:pt x="325247" y="218186"/>
                    <a:pt x="282575" y="134874"/>
                    <a:pt x="205359" y="90678"/>
                  </a:cubicBezTo>
                </a:path>
              </a:pathLst>
            </a:custGeom>
            <a:solidFill>
              <a:srgbClr val="CD8766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7139432" y="260096"/>
              <a:ext cx="340741" cy="192552"/>
            </a:xfrm>
            <a:custGeom>
              <a:avLst/>
              <a:gdLst/>
              <a:ahLst/>
              <a:cxnLst/>
              <a:rect l="l" t="t" r="r" b="b"/>
              <a:pathLst>
                <a:path w="340741" h="192552">
                  <a:moveTo>
                    <a:pt x="340741" y="179451"/>
                  </a:moveTo>
                  <a:cubicBezTo>
                    <a:pt x="222250" y="187960"/>
                    <a:pt x="136652" y="207645"/>
                    <a:pt x="0" y="171831"/>
                  </a:cubicBezTo>
                  <a:cubicBezTo>
                    <a:pt x="82931" y="120523"/>
                    <a:pt x="141732" y="101092"/>
                    <a:pt x="171069" y="0"/>
                  </a:cubicBezTo>
                  <a:close/>
                </a:path>
              </a:pathLst>
            </a:custGeom>
            <a:solidFill>
              <a:srgbClr val="CF8C6C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6604889" y="149352"/>
              <a:ext cx="1434464" cy="313182"/>
            </a:xfrm>
            <a:custGeom>
              <a:avLst/>
              <a:gdLst/>
              <a:ahLst/>
              <a:cxnLst/>
              <a:rect l="l" t="t" r="r" b="b"/>
              <a:pathLst>
                <a:path w="1434464" h="313182">
                  <a:moveTo>
                    <a:pt x="1070102" y="284353"/>
                  </a:moveTo>
                  <a:lnTo>
                    <a:pt x="1272159" y="66294"/>
                  </a:lnTo>
                  <a:cubicBezTo>
                    <a:pt x="1264539" y="57658"/>
                    <a:pt x="1244473" y="55245"/>
                    <a:pt x="1235456" y="63373"/>
                  </a:cubicBezTo>
                  <a:lnTo>
                    <a:pt x="978408" y="298196"/>
                  </a:lnTo>
                  <a:lnTo>
                    <a:pt x="702945" y="43942"/>
                  </a:lnTo>
                  <a:lnTo>
                    <a:pt x="405638" y="313182"/>
                  </a:lnTo>
                  <a:cubicBezTo>
                    <a:pt x="261747" y="225933"/>
                    <a:pt x="133476" y="135255"/>
                    <a:pt x="0" y="5588"/>
                  </a:cubicBezTo>
                  <a:lnTo>
                    <a:pt x="1434464" y="0"/>
                  </a:lnTo>
                  <a:lnTo>
                    <a:pt x="1203579" y="242570"/>
                  </a:lnTo>
                  <a:cubicBezTo>
                    <a:pt x="1274191" y="266700"/>
                    <a:pt x="1344675" y="248666"/>
                    <a:pt x="1406779" y="250825"/>
                  </a:cubicBezTo>
                  <a:cubicBezTo>
                    <a:pt x="1422146" y="262001"/>
                    <a:pt x="1425829" y="277622"/>
                    <a:pt x="1426210" y="283972"/>
                  </a:cubicBezTo>
                  <a:cubicBezTo>
                    <a:pt x="1322070" y="305562"/>
                    <a:pt x="1228217" y="306705"/>
                    <a:pt x="1070356" y="284226"/>
                  </a:cubicBezTo>
                </a:path>
              </a:pathLst>
            </a:custGeom>
            <a:solidFill>
              <a:srgbClr val="CB8263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6843268" y="211820"/>
              <a:ext cx="316230" cy="145939"/>
            </a:xfrm>
            <a:custGeom>
              <a:avLst/>
              <a:gdLst/>
              <a:ahLst/>
              <a:cxnLst/>
              <a:rect l="l" t="t" r="r" b="b"/>
              <a:pathLst>
                <a:path w="316230" h="145939">
                  <a:moveTo>
                    <a:pt x="316230" y="29480"/>
                  </a:moveTo>
                  <a:lnTo>
                    <a:pt x="170561" y="145939"/>
                  </a:lnTo>
                  <a:cubicBezTo>
                    <a:pt x="95758" y="111141"/>
                    <a:pt x="49403" y="60722"/>
                    <a:pt x="0" y="4715"/>
                  </a:cubicBezTo>
                  <a:cubicBezTo>
                    <a:pt x="63246" y="-10017"/>
                    <a:pt x="108839" y="10557"/>
                    <a:pt x="150749" y="55515"/>
                  </a:cubicBezTo>
                  <a:cubicBezTo>
                    <a:pt x="203327" y="59960"/>
                    <a:pt x="233553" y="28464"/>
                    <a:pt x="316230" y="29480"/>
                  </a:cubicBezTo>
                </a:path>
              </a:pathLst>
            </a:custGeom>
            <a:solidFill>
              <a:srgbClr val="F0D8C1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7465198" y="200908"/>
              <a:ext cx="243573" cy="147279"/>
            </a:xfrm>
            <a:custGeom>
              <a:avLst/>
              <a:gdLst/>
              <a:ahLst/>
              <a:cxnLst/>
              <a:rect l="l" t="t" r="r" b="b"/>
              <a:pathLst>
                <a:path w="243573" h="147279">
                  <a:moveTo>
                    <a:pt x="229859" y="64649"/>
                  </a:moveTo>
                  <a:cubicBezTo>
                    <a:pt x="190362" y="117735"/>
                    <a:pt x="128513" y="166122"/>
                    <a:pt x="80126" y="139960"/>
                  </a:cubicBezTo>
                  <a:cubicBezTo>
                    <a:pt x="46090" y="121545"/>
                    <a:pt x="-29729" y="69602"/>
                    <a:pt x="12435" y="30486"/>
                  </a:cubicBezTo>
                  <a:cubicBezTo>
                    <a:pt x="57392" y="68205"/>
                    <a:pt x="89397" y="91192"/>
                    <a:pt x="114415" y="94113"/>
                  </a:cubicBezTo>
                  <a:cubicBezTo>
                    <a:pt x="177027" y="101606"/>
                    <a:pt x="188329" y="-27426"/>
                    <a:pt x="229097" y="5340"/>
                  </a:cubicBezTo>
                  <a:cubicBezTo>
                    <a:pt x="243194" y="16643"/>
                    <a:pt x="252719" y="33661"/>
                    <a:pt x="229732" y="64649"/>
                  </a:cubicBezTo>
                </a:path>
              </a:pathLst>
            </a:custGeom>
            <a:solidFill>
              <a:srgbClr val="EAC6AC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728853" y="159508"/>
              <a:ext cx="1369949" cy="314075"/>
            </a:xfrm>
            <a:custGeom>
              <a:avLst/>
              <a:gdLst/>
              <a:ahLst/>
              <a:cxnLst/>
              <a:rect l="l" t="t" r="r" b="b"/>
              <a:pathLst>
                <a:path w="1369949" h="314075">
                  <a:moveTo>
                    <a:pt x="1146048" y="235081"/>
                  </a:moveTo>
                  <a:cubicBezTo>
                    <a:pt x="994791" y="412119"/>
                    <a:pt x="917321" y="195838"/>
                    <a:pt x="680974" y="41152"/>
                  </a:cubicBezTo>
                  <a:lnTo>
                    <a:pt x="350774" y="314075"/>
                  </a:lnTo>
                  <a:cubicBezTo>
                    <a:pt x="227838" y="228858"/>
                    <a:pt x="112014" y="140466"/>
                    <a:pt x="0" y="9656"/>
                  </a:cubicBezTo>
                  <a:cubicBezTo>
                    <a:pt x="226441" y="-9775"/>
                    <a:pt x="433324" y="10418"/>
                    <a:pt x="656844" y="9529"/>
                  </a:cubicBezTo>
                  <a:cubicBezTo>
                    <a:pt x="890651" y="8513"/>
                    <a:pt x="1117219" y="-12569"/>
                    <a:pt x="1369949" y="11434"/>
                  </a:cubicBezTo>
                  <a:cubicBezTo>
                    <a:pt x="1323213" y="121543"/>
                    <a:pt x="1219835" y="148848"/>
                    <a:pt x="1146175" y="235081"/>
                  </a:cubicBezTo>
                </a:path>
              </a:pathLst>
            </a:custGeom>
            <a:solidFill>
              <a:srgbClr val="CB7E5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1582420" y="216683"/>
              <a:ext cx="321691" cy="127678"/>
            </a:xfrm>
            <a:custGeom>
              <a:avLst/>
              <a:gdLst/>
              <a:ahLst/>
              <a:cxnLst/>
              <a:rect l="l" t="t" r="r" b="b"/>
              <a:pathLst>
                <a:path w="321691" h="127678">
                  <a:moveTo>
                    <a:pt x="321691" y="28300"/>
                  </a:moveTo>
                  <a:cubicBezTo>
                    <a:pt x="292100" y="57764"/>
                    <a:pt x="233299" y="131932"/>
                    <a:pt x="176149" y="127487"/>
                  </a:cubicBezTo>
                  <a:cubicBezTo>
                    <a:pt x="113919" y="122661"/>
                    <a:pt x="55753" y="65765"/>
                    <a:pt x="0" y="12806"/>
                  </a:cubicBezTo>
                  <a:cubicBezTo>
                    <a:pt x="68834" y="-19960"/>
                    <a:pt x="129413" y="12806"/>
                    <a:pt x="164465" y="80878"/>
                  </a:cubicBezTo>
                  <a:cubicBezTo>
                    <a:pt x="202692" y="34777"/>
                    <a:pt x="236347" y="-10943"/>
                    <a:pt x="321691" y="28173"/>
                  </a:cubicBezTo>
                </a:path>
              </a:pathLst>
            </a:custGeom>
            <a:solidFill>
              <a:srgbClr val="EED4BC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922147" y="229762"/>
              <a:ext cx="289306" cy="125330"/>
            </a:xfrm>
            <a:custGeom>
              <a:avLst/>
              <a:gdLst/>
              <a:ahLst/>
              <a:cxnLst/>
              <a:rect l="l" t="t" r="r" b="b"/>
              <a:pathLst>
                <a:path w="289306" h="125330">
                  <a:moveTo>
                    <a:pt x="289306" y="17507"/>
                  </a:moveTo>
                  <a:lnTo>
                    <a:pt x="144653" y="125330"/>
                  </a:lnTo>
                  <a:lnTo>
                    <a:pt x="0" y="11919"/>
                  </a:lnTo>
                  <a:cubicBezTo>
                    <a:pt x="65786" y="-17545"/>
                    <a:pt x="109347" y="10522"/>
                    <a:pt x="155067" y="64243"/>
                  </a:cubicBezTo>
                  <a:cubicBezTo>
                    <a:pt x="186436" y="36049"/>
                    <a:pt x="206883" y="-14243"/>
                    <a:pt x="289179" y="17634"/>
                  </a:cubicBezTo>
                </a:path>
              </a:pathLst>
            </a:custGeom>
            <a:solidFill>
              <a:srgbClr val="EED1B9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2811780" y="130366"/>
              <a:ext cx="723773" cy="310118"/>
            </a:xfrm>
            <a:custGeom>
              <a:avLst/>
              <a:gdLst/>
              <a:ahLst/>
              <a:cxnLst/>
              <a:rect l="l" t="t" r="r" b="b"/>
              <a:pathLst>
                <a:path w="723773" h="310118">
                  <a:moveTo>
                    <a:pt x="561721" y="8064"/>
                  </a:moveTo>
                  <a:cubicBezTo>
                    <a:pt x="609600" y="22542"/>
                    <a:pt x="669036" y="7810"/>
                    <a:pt x="723773" y="43370"/>
                  </a:cubicBezTo>
                  <a:cubicBezTo>
                    <a:pt x="569468" y="207581"/>
                    <a:pt x="410083" y="373062"/>
                    <a:pt x="297053" y="286194"/>
                  </a:cubicBezTo>
                  <a:cubicBezTo>
                    <a:pt x="196850" y="209232"/>
                    <a:pt x="93345" y="152082"/>
                    <a:pt x="0" y="36131"/>
                  </a:cubicBezTo>
                  <a:lnTo>
                    <a:pt x="439293" y="7302"/>
                  </a:lnTo>
                  <a:cubicBezTo>
                    <a:pt x="479552" y="4635"/>
                    <a:pt x="508762" y="-8065"/>
                    <a:pt x="561721" y="7937"/>
                  </a:cubicBezTo>
                </a:path>
              </a:pathLst>
            </a:custGeom>
            <a:solidFill>
              <a:srgbClr val="C97C5D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3026156" y="237295"/>
              <a:ext cx="298958" cy="144594"/>
            </a:xfrm>
            <a:custGeom>
              <a:avLst/>
              <a:gdLst/>
              <a:ahLst/>
              <a:cxnLst/>
              <a:rect l="l" t="t" r="r" b="b"/>
              <a:pathLst>
                <a:path w="298958" h="144594">
                  <a:moveTo>
                    <a:pt x="298958" y="5021"/>
                  </a:moveTo>
                  <a:lnTo>
                    <a:pt x="164465" y="144594"/>
                  </a:lnTo>
                  <a:cubicBezTo>
                    <a:pt x="115443" y="90873"/>
                    <a:pt x="61722" y="56837"/>
                    <a:pt x="0" y="7688"/>
                  </a:cubicBezTo>
                  <a:cubicBezTo>
                    <a:pt x="69977" y="-15553"/>
                    <a:pt x="104648" y="16070"/>
                    <a:pt x="154559" y="73347"/>
                  </a:cubicBezTo>
                  <a:cubicBezTo>
                    <a:pt x="193929" y="44264"/>
                    <a:pt x="206502" y="-11108"/>
                    <a:pt x="298958" y="4894"/>
                  </a:cubicBezTo>
                </a:path>
              </a:pathLst>
            </a:custGeom>
            <a:solidFill>
              <a:srgbClr val="EED3BE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107184" y="165989"/>
              <a:ext cx="713105" cy="289248"/>
            </a:xfrm>
            <a:custGeom>
              <a:avLst/>
              <a:gdLst/>
              <a:ahLst/>
              <a:cxnLst/>
              <a:rect l="l" t="t" r="r" b="b"/>
              <a:pathLst>
                <a:path w="713105" h="289248">
                  <a:moveTo>
                    <a:pt x="406527" y="276479"/>
                  </a:moveTo>
                  <a:cubicBezTo>
                    <a:pt x="336931" y="339090"/>
                    <a:pt x="128143" y="159385"/>
                    <a:pt x="0" y="0"/>
                  </a:cubicBezTo>
                  <a:lnTo>
                    <a:pt x="713105" y="127"/>
                  </a:lnTo>
                  <a:close/>
                </a:path>
              </a:pathLst>
            </a:custGeom>
            <a:solidFill>
              <a:srgbClr val="CB8061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300859" y="230107"/>
              <a:ext cx="298323" cy="125493"/>
            </a:xfrm>
            <a:custGeom>
              <a:avLst/>
              <a:gdLst/>
              <a:ahLst/>
              <a:cxnLst/>
              <a:rect l="l" t="t" r="r" b="b"/>
              <a:pathLst>
                <a:path w="298323" h="125493">
                  <a:moveTo>
                    <a:pt x="298323" y="16273"/>
                  </a:moveTo>
                  <a:lnTo>
                    <a:pt x="150114" y="125493"/>
                  </a:lnTo>
                  <a:lnTo>
                    <a:pt x="0" y="11066"/>
                  </a:lnTo>
                  <a:cubicBezTo>
                    <a:pt x="105537" y="-2269"/>
                    <a:pt x="169545" y="-6841"/>
                    <a:pt x="298196" y="16273"/>
                  </a:cubicBezTo>
                </a:path>
              </a:pathLst>
            </a:custGeom>
            <a:solidFill>
              <a:srgbClr val="F3E0CB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5727662" y="152019"/>
              <a:ext cx="872782" cy="311531"/>
            </a:xfrm>
            <a:custGeom>
              <a:avLst/>
              <a:gdLst/>
              <a:ahLst/>
              <a:cxnLst/>
              <a:rect l="l" t="t" r="r" b="b"/>
              <a:pathLst>
                <a:path w="872782" h="311531">
                  <a:moveTo>
                    <a:pt x="112433" y="45720"/>
                  </a:moveTo>
                  <a:cubicBezTo>
                    <a:pt x="26962" y="92583"/>
                    <a:pt x="-9741" y="77343"/>
                    <a:pt x="2197" y="0"/>
                  </a:cubicBezTo>
                  <a:lnTo>
                    <a:pt x="872782" y="9906"/>
                  </a:lnTo>
                  <a:lnTo>
                    <a:pt x="486829" y="311531"/>
                  </a:lnTo>
                  <a:close/>
                </a:path>
              </a:pathLst>
            </a:custGeom>
            <a:solidFill>
              <a:srgbClr val="CC8262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6058154" y="208468"/>
              <a:ext cx="334137" cy="148656"/>
            </a:xfrm>
            <a:custGeom>
              <a:avLst/>
              <a:gdLst/>
              <a:ahLst/>
              <a:cxnLst/>
              <a:rect l="l" t="t" r="r" b="b"/>
              <a:pathLst>
                <a:path w="334137" h="148656">
                  <a:moveTo>
                    <a:pt x="192024" y="6035"/>
                  </a:moveTo>
                  <a:cubicBezTo>
                    <a:pt x="250825" y="-315"/>
                    <a:pt x="291084" y="-7935"/>
                    <a:pt x="334137" y="19497"/>
                  </a:cubicBezTo>
                  <a:cubicBezTo>
                    <a:pt x="268097" y="79060"/>
                    <a:pt x="222123" y="117668"/>
                    <a:pt x="155067" y="148656"/>
                  </a:cubicBezTo>
                  <a:cubicBezTo>
                    <a:pt x="87503" y="104968"/>
                    <a:pt x="44196" y="60899"/>
                    <a:pt x="0" y="3622"/>
                  </a:cubicBezTo>
                  <a:cubicBezTo>
                    <a:pt x="74168" y="2098"/>
                    <a:pt x="90424" y="33086"/>
                    <a:pt x="160020" y="73599"/>
                  </a:cubicBezTo>
                  <a:cubicBezTo>
                    <a:pt x="155575" y="40706"/>
                    <a:pt x="156210" y="9972"/>
                    <a:pt x="192024" y="6162"/>
                  </a:cubicBezTo>
                </a:path>
              </a:pathLst>
            </a:custGeom>
            <a:solidFill>
              <a:srgbClr val="EFD5BF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63500" y="164084"/>
              <a:ext cx="641731" cy="295529"/>
            </a:xfrm>
            <a:custGeom>
              <a:avLst/>
              <a:gdLst/>
              <a:ahLst/>
              <a:cxnLst/>
              <a:rect l="l" t="t" r="r" b="b"/>
              <a:pathLst>
                <a:path w="641731" h="295529">
                  <a:moveTo>
                    <a:pt x="329311" y="239903"/>
                  </a:moveTo>
                  <a:cubicBezTo>
                    <a:pt x="368173" y="239395"/>
                    <a:pt x="359664" y="295529"/>
                    <a:pt x="344932" y="295529"/>
                  </a:cubicBezTo>
                  <a:lnTo>
                    <a:pt x="0" y="293497"/>
                  </a:lnTo>
                  <a:cubicBezTo>
                    <a:pt x="22606" y="191135"/>
                    <a:pt x="75946" y="141859"/>
                    <a:pt x="140589" y="80391"/>
                  </a:cubicBezTo>
                  <a:cubicBezTo>
                    <a:pt x="84201" y="79883"/>
                    <a:pt x="36068" y="57912"/>
                    <a:pt x="41910" y="0"/>
                  </a:cubicBezTo>
                  <a:lnTo>
                    <a:pt x="641731" y="3556"/>
                  </a:lnTo>
                  <a:cubicBezTo>
                    <a:pt x="382016" y="332232"/>
                    <a:pt x="214503" y="132969"/>
                    <a:pt x="191897" y="143002"/>
                  </a:cubicBezTo>
                  <a:cubicBezTo>
                    <a:pt x="150749" y="161163"/>
                    <a:pt x="102235" y="186436"/>
                    <a:pt x="103505" y="242570"/>
                  </a:cubicBezTo>
                  <a:close/>
                </a:path>
              </a:pathLst>
            </a:custGeom>
            <a:solidFill>
              <a:srgbClr val="CA7F60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303784" y="218948"/>
              <a:ext cx="215773" cy="75964"/>
            </a:xfrm>
            <a:custGeom>
              <a:avLst/>
              <a:gdLst/>
              <a:ahLst/>
              <a:cxnLst/>
              <a:rect l="l" t="t" r="r" b="b"/>
              <a:pathLst>
                <a:path w="215773" h="75964">
                  <a:moveTo>
                    <a:pt x="215773" y="0"/>
                  </a:moveTo>
                  <a:cubicBezTo>
                    <a:pt x="213868" y="48006"/>
                    <a:pt x="171450" y="58166"/>
                    <a:pt x="133985" y="68453"/>
                  </a:cubicBezTo>
                  <a:cubicBezTo>
                    <a:pt x="82296" y="82677"/>
                    <a:pt x="29591" y="84201"/>
                    <a:pt x="0" y="3937"/>
                  </a:cubicBezTo>
                  <a:close/>
                </a:path>
              </a:pathLst>
            </a:custGeom>
            <a:solidFill>
              <a:srgbClr val="EED1BA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4266311" y="149733"/>
              <a:ext cx="823468" cy="304996"/>
            </a:xfrm>
            <a:custGeom>
              <a:avLst/>
              <a:gdLst/>
              <a:ahLst/>
              <a:cxnLst/>
              <a:rect l="l" t="t" r="r" b="b"/>
              <a:pathLst>
                <a:path w="823468" h="304996">
                  <a:moveTo>
                    <a:pt x="823468" y="10922"/>
                  </a:moveTo>
                  <a:cubicBezTo>
                    <a:pt x="603885" y="114681"/>
                    <a:pt x="465201" y="294767"/>
                    <a:pt x="391795" y="304546"/>
                  </a:cubicBezTo>
                  <a:cubicBezTo>
                    <a:pt x="358013" y="308991"/>
                    <a:pt x="332105" y="279654"/>
                    <a:pt x="301498" y="254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87F5F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4469765" y="210820"/>
              <a:ext cx="382016" cy="151384"/>
            </a:xfrm>
            <a:custGeom>
              <a:avLst/>
              <a:gdLst/>
              <a:ahLst/>
              <a:cxnLst/>
              <a:rect l="l" t="t" r="r" b="b"/>
              <a:pathLst>
                <a:path w="382016" h="151384">
                  <a:moveTo>
                    <a:pt x="382016" y="6985"/>
                  </a:moveTo>
                  <a:lnTo>
                    <a:pt x="200533" y="151384"/>
                  </a:lnTo>
                  <a:cubicBezTo>
                    <a:pt x="112649" y="131318"/>
                    <a:pt x="52197" y="73914"/>
                    <a:pt x="0" y="0"/>
                  </a:cubicBezTo>
                  <a:close/>
                </a:path>
              </a:pathLst>
            </a:custGeom>
            <a:solidFill>
              <a:srgbClr val="E8C5AC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3530346" y="151003"/>
              <a:ext cx="727710" cy="319278"/>
            </a:xfrm>
            <a:custGeom>
              <a:avLst/>
              <a:gdLst/>
              <a:ahLst/>
              <a:cxnLst/>
              <a:rect l="l" t="t" r="r" b="b"/>
              <a:pathLst>
                <a:path w="727710" h="319278">
                  <a:moveTo>
                    <a:pt x="727710" y="0"/>
                  </a:moveTo>
                  <a:lnTo>
                    <a:pt x="365125" y="319278"/>
                  </a:lnTo>
                  <a:lnTo>
                    <a:pt x="0" y="11303"/>
                  </a:lnTo>
                  <a:close/>
                </a:path>
              </a:pathLst>
            </a:custGeom>
            <a:solidFill>
              <a:srgbClr val="CC8363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3753231" y="210947"/>
              <a:ext cx="315722" cy="142113"/>
            </a:xfrm>
            <a:custGeom>
              <a:avLst/>
              <a:gdLst/>
              <a:ahLst/>
              <a:cxnLst/>
              <a:rect l="l" t="t" r="r" b="b"/>
              <a:pathLst>
                <a:path w="315722" h="142113">
                  <a:moveTo>
                    <a:pt x="315722" y="8128"/>
                  </a:moveTo>
                  <a:lnTo>
                    <a:pt x="140208" y="142113"/>
                  </a:lnTo>
                  <a:cubicBezTo>
                    <a:pt x="81153" y="99568"/>
                    <a:pt x="40767" y="62484"/>
                    <a:pt x="0" y="0"/>
                  </a:cubicBezTo>
                  <a:close/>
                </a:path>
              </a:pathLst>
            </a:custGeom>
            <a:solidFill>
              <a:srgbClr val="F4E3D0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5101336" y="152146"/>
              <a:ext cx="738632" cy="307848"/>
            </a:xfrm>
            <a:custGeom>
              <a:avLst/>
              <a:gdLst/>
              <a:ahLst/>
              <a:cxnLst/>
              <a:rect l="l" t="t" r="r" b="b"/>
              <a:pathLst>
                <a:path w="738632" h="307848">
                  <a:moveTo>
                    <a:pt x="628396" y="0"/>
                  </a:moveTo>
                  <a:lnTo>
                    <a:pt x="738632" y="45720"/>
                  </a:lnTo>
                  <a:lnTo>
                    <a:pt x="411353" y="307848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C97D5D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5300345" y="204378"/>
              <a:ext cx="356870" cy="144136"/>
            </a:xfrm>
            <a:custGeom>
              <a:avLst/>
              <a:gdLst/>
              <a:ahLst/>
              <a:cxnLst/>
              <a:rect l="l" t="t" r="r" b="b"/>
              <a:pathLst>
                <a:path w="356870" h="144136">
                  <a:moveTo>
                    <a:pt x="356743" y="14951"/>
                  </a:moveTo>
                  <a:cubicBezTo>
                    <a:pt x="328930" y="55972"/>
                    <a:pt x="256032" y="153889"/>
                    <a:pt x="190754" y="143348"/>
                  </a:cubicBezTo>
                  <a:cubicBezTo>
                    <a:pt x="111252" y="130394"/>
                    <a:pt x="56261" y="51273"/>
                    <a:pt x="0" y="11141"/>
                  </a:cubicBezTo>
                  <a:cubicBezTo>
                    <a:pt x="123825" y="-3464"/>
                    <a:pt x="216408" y="-5242"/>
                    <a:pt x="356870" y="15078"/>
                  </a:cubicBezTo>
                </a:path>
              </a:pathLst>
            </a:custGeom>
            <a:solidFill>
              <a:srgbClr val="ECCCB3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2951607" y="63500"/>
              <a:ext cx="2746375" cy="730885"/>
            </a:xfrm>
            <a:custGeom>
              <a:avLst/>
              <a:gdLst/>
              <a:ahLst/>
              <a:cxnLst/>
              <a:rect l="l" t="t" r="r" b="b"/>
              <a:pathLst>
                <a:path w="2746375" h="730885">
                  <a:moveTo>
                    <a:pt x="2630805" y="730885"/>
                  </a:moveTo>
                  <a:lnTo>
                    <a:pt x="115570" y="730885"/>
                  </a:lnTo>
                  <a:cubicBezTo>
                    <a:pt x="51689" y="730885"/>
                    <a:pt x="0" y="679196"/>
                    <a:pt x="0" y="615315"/>
                  </a:cubicBezTo>
                  <a:lnTo>
                    <a:pt x="0" y="115570"/>
                  </a:lnTo>
                  <a:cubicBezTo>
                    <a:pt x="0" y="51689"/>
                    <a:pt x="51689" y="0"/>
                    <a:pt x="115570" y="0"/>
                  </a:cubicBezTo>
                  <a:lnTo>
                    <a:pt x="2630805" y="0"/>
                  </a:lnTo>
                  <a:cubicBezTo>
                    <a:pt x="2694686" y="0"/>
                    <a:pt x="2746375" y="51689"/>
                    <a:pt x="2746375" y="115570"/>
                  </a:cubicBezTo>
                  <a:lnTo>
                    <a:pt x="2746375" y="615315"/>
                  </a:lnTo>
                  <a:cubicBezTo>
                    <a:pt x="2746375" y="679196"/>
                    <a:pt x="2694686" y="730885"/>
                    <a:pt x="2630805" y="730885"/>
                  </a:cubicBezTo>
                </a:path>
              </a:pathLst>
            </a:custGeom>
            <a:solidFill>
              <a:srgbClr val="A01127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3504692" y="386842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80" h="309880">
                  <a:moveTo>
                    <a:pt x="238506" y="220218"/>
                  </a:moveTo>
                  <a:cubicBezTo>
                    <a:pt x="242824" y="208788"/>
                    <a:pt x="242824" y="196469"/>
                    <a:pt x="239141" y="185420"/>
                  </a:cubicBezTo>
                  <a:cubicBezTo>
                    <a:pt x="234188" y="170688"/>
                    <a:pt x="221361" y="160782"/>
                    <a:pt x="207010" y="159512"/>
                  </a:cubicBezTo>
                  <a:cubicBezTo>
                    <a:pt x="191770" y="158115"/>
                    <a:pt x="177165" y="165608"/>
                    <a:pt x="170180" y="179832"/>
                  </a:cubicBezTo>
                  <a:cubicBezTo>
                    <a:pt x="163703" y="192913"/>
                    <a:pt x="163195" y="209169"/>
                    <a:pt x="169037" y="222377"/>
                  </a:cubicBezTo>
                  <a:cubicBezTo>
                    <a:pt x="175514" y="236982"/>
                    <a:pt x="189484" y="245999"/>
                    <a:pt x="204597" y="245364"/>
                  </a:cubicBezTo>
                  <a:cubicBezTo>
                    <a:pt x="219329" y="244856"/>
                    <a:pt x="232918" y="235458"/>
                    <a:pt x="238633" y="220218"/>
                  </a:cubicBezTo>
                  <a:moveTo>
                    <a:pt x="118237" y="240284"/>
                  </a:moveTo>
                  <a:lnTo>
                    <a:pt x="184404" y="130937"/>
                  </a:lnTo>
                  <a:lnTo>
                    <a:pt x="214376" y="81661"/>
                  </a:lnTo>
                  <a:cubicBezTo>
                    <a:pt x="215900" y="73152"/>
                    <a:pt x="212090" y="66929"/>
                    <a:pt x="205105" y="63881"/>
                  </a:cubicBezTo>
                  <a:cubicBezTo>
                    <a:pt x="198501" y="61087"/>
                    <a:pt x="190754" y="62865"/>
                    <a:pt x="186563" y="69850"/>
                  </a:cubicBezTo>
                  <a:lnTo>
                    <a:pt x="157988" y="117475"/>
                  </a:lnTo>
                  <a:lnTo>
                    <a:pt x="92583" y="226949"/>
                  </a:lnTo>
                  <a:cubicBezTo>
                    <a:pt x="88900" y="233172"/>
                    <a:pt x="96139" y="241173"/>
                    <a:pt x="100584" y="243078"/>
                  </a:cubicBezTo>
                  <a:cubicBezTo>
                    <a:pt x="105410" y="245237"/>
                    <a:pt x="114300" y="246761"/>
                    <a:pt x="118237" y="240411"/>
                  </a:cubicBezTo>
                  <a:moveTo>
                    <a:pt x="130683" y="139827"/>
                  </a:moveTo>
                  <a:cubicBezTo>
                    <a:pt x="147701" y="122682"/>
                    <a:pt x="147828" y="86868"/>
                    <a:pt x="127508" y="70866"/>
                  </a:cubicBezTo>
                  <a:cubicBezTo>
                    <a:pt x="117602" y="63119"/>
                    <a:pt x="104521" y="60960"/>
                    <a:pt x="92583" y="65151"/>
                  </a:cubicBezTo>
                  <a:cubicBezTo>
                    <a:pt x="73279" y="72009"/>
                    <a:pt x="64897" y="90805"/>
                    <a:pt x="65786" y="110490"/>
                  </a:cubicBezTo>
                  <a:cubicBezTo>
                    <a:pt x="66421" y="127000"/>
                    <a:pt x="74041" y="140716"/>
                    <a:pt x="88011" y="147320"/>
                  </a:cubicBezTo>
                  <a:cubicBezTo>
                    <a:pt x="102362" y="154051"/>
                    <a:pt x="118872" y="151765"/>
                    <a:pt x="130556" y="139827"/>
                  </a:cubicBezTo>
                  <a:moveTo>
                    <a:pt x="309880" y="154940"/>
                  </a:moveTo>
                  <a:cubicBezTo>
                    <a:pt x="309880" y="240538"/>
                    <a:pt x="240538" y="309880"/>
                    <a:pt x="154940" y="309880"/>
                  </a:cubicBezTo>
                  <a:cubicBezTo>
                    <a:pt x="69342" y="309880"/>
                    <a:pt x="0" y="240538"/>
                    <a:pt x="0" y="154940"/>
                  </a:cubicBezTo>
                  <a:cubicBezTo>
                    <a:pt x="0" y="69342"/>
                    <a:pt x="69342" y="0"/>
                    <a:pt x="154940" y="0"/>
                  </a:cubicBezTo>
                  <a:cubicBezTo>
                    <a:pt x="240538" y="0"/>
                    <a:pt x="309880" y="69342"/>
                    <a:pt x="309880" y="15494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7" name="Freeform 67"/>
            <p:cNvSpPr/>
            <p:nvPr/>
          </p:nvSpPr>
          <p:spPr>
            <a:xfrm>
              <a:off x="3224246" y="113297"/>
              <a:ext cx="483545" cy="375420"/>
            </a:xfrm>
            <a:custGeom>
              <a:avLst/>
              <a:gdLst/>
              <a:ahLst/>
              <a:cxnLst/>
              <a:rect l="l" t="t" r="r" b="b"/>
              <a:pathLst>
                <a:path w="483545" h="375420">
                  <a:moveTo>
                    <a:pt x="14381" y="372732"/>
                  </a:moveTo>
                  <a:lnTo>
                    <a:pt x="2316" y="356603"/>
                  </a:lnTo>
                  <a:cubicBezTo>
                    <a:pt x="-2637" y="349999"/>
                    <a:pt x="919" y="341363"/>
                    <a:pt x="7650" y="337299"/>
                  </a:cubicBezTo>
                  <a:cubicBezTo>
                    <a:pt x="44734" y="314566"/>
                    <a:pt x="78643" y="289166"/>
                    <a:pt x="110393" y="259448"/>
                  </a:cubicBezTo>
                  <a:cubicBezTo>
                    <a:pt x="140492" y="231381"/>
                    <a:pt x="167797" y="202425"/>
                    <a:pt x="193070" y="170040"/>
                  </a:cubicBezTo>
                  <a:cubicBezTo>
                    <a:pt x="195991" y="166357"/>
                    <a:pt x="200182" y="163690"/>
                    <a:pt x="204246" y="163182"/>
                  </a:cubicBezTo>
                  <a:cubicBezTo>
                    <a:pt x="209199" y="162674"/>
                    <a:pt x="213263" y="165722"/>
                    <a:pt x="217200" y="169151"/>
                  </a:cubicBezTo>
                  <a:lnTo>
                    <a:pt x="269651" y="213982"/>
                  </a:lnTo>
                  <a:lnTo>
                    <a:pt x="361091" y="110096"/>
                  </a:lnTo>
                  <a:lnTo>
                    <a:pt x="381157" y="87109"/>
                  </a:lnTo>
                  <a:lnTo>
                    <a:pt x="346359" y="60185"/>
                  </a:lnTo>
                  <a:cubicBezTo>
                    <a:pt x="340771" y="55867"/>
                    <a:pt x="336072" y="51930"/>
                    <a:pt x="337088" y="44945"/>
                  </a:cubicBezTo>
                  <a:cubicBezTo>
                    <a:pt x="338104" y="37706"/>
                    <a:pt x="343057" y="33642"/>
                    <a:pt x="350550" y="31610"/>
                  </a:cubicBezTo>
                  <a:lnTo>
                    <a:pt x="461548" y="1257"/>
                  </a:lnTo>
                  <a:cubicBezTo>
                    <a:pt x="467136" y="-267"/>
                    <a:pt x="471835" y="-902"/>
                    <a:pt x="476788" y="2273"/>
                  </a:cubicBezTo>
                  <a:cubicBezTo>
                    <a:pt x="479963" y="4305"/>
                    <a:pt x="483900" y="10147"/>
                    <a:pt x="483519" y="15354"/>
                  </a:cubicBezTo>
                  <a:lnTo>
                    <a:pt x="475645" y="142862"/>
                  </a:lnTo>
                  <a:cubicBezTo>
                    <a:pt x="475264" y="148958"/>
                    <a:pt x="471200" y="154165"/>
                    <a:pt x="466628" y="155943"/>
                  </a:cubicBezTo>
                  <a:cubicBezTo>
                    <a:pt x="460151" y="158610"/>
                    <a:pt x="454436" y="156451"/>
                    <a:pt x="449610" y="151879"/>
                  </a:cubicBezTo>
                  <a:lnTo>
                    <a:pt x="416336" y="120383"/>
                  </a:lnTo>
                  <a:lnTo>
                    <a:pt x="401477" y="136131"/>
                  </a:lnTo>
                  <a:lnTo>
                    <a:pt x="282732" y="266306"/>
                  </a:lnTo>
                  <a:cubicBezTo>
                    <a:pt x="276636" y="270624"/>
                    <a:pt x="270032" y="271259"/>
                    <a:pt x="264317" y="266687"/>
                  </a:cubicBezTo>
                  <a:lnTo>
                    <a:pt x="209199" y="222491"/>
                  </a:lnTo>
                  <a:cubicBezTo>
                    <a:pt x="164749" y="274688"/>
                    <a:pt x="114838" y="319011"/>
                    <a:pt x="58323" y="356095"/>
                  </a:cubicBezTo>
                  <a:lnTo>
                    <a:pt x="30256" y="372986"/>
                  </a:lnTo>
                  <a:cubicBezTo>
                    <a:pt x="26446" y="375272"/>
                    <a:pt x="17937" y="377177"/>
                    <a:pt x="14508" y="372732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8" name="Group 68"/>
          <p:cNvGrpSpPr/>
          <p:nvPr/>
        </p:nvGrpSpPr>
        <p:grpSpPr>
          <a:xfrm>
            <a:off x="5669871" y="5661298"/>
            <a:ext cx="7073427" cy="2219144"/>
            <a:chOff x="0" y="0"/>
            <a:chExt cx="9431236" cy="2958859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431274" cy="2958846"/>
            </a:xfrm>
            <a:custGeom>
              <a:avLst/>
              <a:gdLst/>
              <a:ahLst/>
              <a:cxnLst/>
              <a:rect l="l" t="t" r="r" b="b"/>
              <a:pathLst>
                <a:path w="9431274" h="2958846">
                  <a:moveTo>
                    <a:pt x="9251696" y="2958846"/>
                  </a:moveTo>
                  <a:lnTo>
                    <a:pt x="179578" y="2958846"/>
                  </a:lnTo>
                  <a:cubicBezTo>
                    <a:pt x="80391" y="2958846"/>
                    <a:pt x="0" y="2878455"/>
                    <a:pt x="0" y="2779268"/>
                  </a:cubicBezTo>
                  <a:lnTo>
                    <a:pt x="0" y="179578"/>
                  </a:lnTo>
                  <a:cubicBezTo>
                    <a:pt x="0" y="80391"/>
                    <a:pt x="80391" y="0"/>
                    <a:pt x="179578" y="0"/>
                  </a:cubicBezTo>
                  <a:lnTo>
                    <a:pt x="9251696" y="0"/>
                  </a:lnTo>
                  <a:cubicBezTo>
                    <a:pt x="9350883" y="0"/>
                    <a:pt x="9431274" y="80391"/>
                    <a:pt x="9431274" y="179578"/>
                  </a:cubicBezTo>
                  <a:lnTo>
                    <a:pt x="9431274" y="2779268"/>
                  </a:lnTo>
                  <a:cubicBezTo>
                    <a:pt x="9431274" y="2878455"/>
                    <a:pt x="9350883" y="2958846"/>
                    <a:pt x="9251696" y="2958846"/>
                  </a:cubicBezTo>
                </a:path>
              </a:pathLst>
            </a:custGeom>
            <a:solidFill>
              <a:srgbClr val="F6E6C9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13050307" y="1069286"/>
            <a:ext cx="934355" cy="840410"/>
            <a:chOff x="0" y="0"/>
            <a:chExt cx="1245806" cy="1120546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73" name="Freeform 73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74" name="Freeform 74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75" name="Freeform 75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76" name="Freeform 76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77" name="Freeform 77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78" name="TextBox 78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5228063" y="1068314"/>
            <a:ext cx="8098355" cy="1000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Un crecimiento económico superior a las metas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4728658" y="3037342"/>
            <a:ext cx="87961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+50,18%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4728658" y="3715883"/>
            <a:ext cx="1492806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USD 340.932 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5334991" y="3817972"/>
            <a:ext cx="327803" cy="728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4"/>
              </a:lnSpc>
            </a:pPr>
            <a:r>
              <a:rPr lang="en-US" sz="421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→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4728658" y="4501401"/>
            <a:ext cx="1441914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USD 512.020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6450692" y="5843711"/>
            <a:ext cx="5935704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 crecimiento económico que supera expectativas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028496" y="6254744"/>
            <a:ext cx="6540151" cy="149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"Uno de los indicadores más destacados es el crecimiento superior al 50% en los ingresos de los emprendimientos.</a:t>
            </a:r>
          </a:p>
          <a:p>
            <a:pPr algn="ctr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Este resultado evidencia que la asistencia técnica, la capacitación y las alianzas comerciales generaron impactos concretos en la economía comunitaria."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2194591" y="3827564"/>
            <a:ext cx="2799683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"Los emprendimientos superaron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ampliamente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los objetivos previstos." 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8741569" y="2194446"/>
            <a:ext cx="803891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Datos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4243197" y="6707010"/>
            <a:ext cx="10207228" cy="2083689"/>
            <a:chOff x="0" y="0"/>
            <a:chExt cx="13609638" cy="27782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09701" cy="2778252"/>
            </a:xfrm>
            <a:custGeom>
              <a:avLst/>
              <a:gdLst/>
              <a:ahLst/>
              <a:cxnLst/>
              <a:rect l="l" t="t" r="r" b="b"/>
              <a:pathLst>
                <a:path w="13609701" h="2778252">
                  <a:moveTo>
                    <a:pt x="13400660" y="2778252"/>
                  </a:moveTo>
                  <a:lnTo>
                    <a:pt x="209042" y="2778252"/>
                  </a:lnTo>
                  <a:cubicBezTo>
                    <a:pt x="93599" y="2778252"/>
                    <a:pt x="0" y="2684653"/>
                    <a:pt x="0" y="2569210"/>
                  </a:cubicBezTo>
                  <a:lnTo>
                    <a:pt x="0" y="209042"/>
                  </a:lnTo>
                  <a:cubicBezTo>
                    <a:pt x="0" y="93599"/>
                    <a:pt x="93599" y="0"/>
                    <a:pt x="209042" y="0"/>
                  </a:cubicBezTo>
                  <a:lnTo>
                    <a:pt x="13400660" y="0"/>
                  </a:lnTo>
                  <a:cubicBezTo>
                    <a:pt x="13516102" y="0"/>
                    <a:pt x="13609701" y="93599"/>
                    <a:pt x="13609701" y="209042"/>
                  </a:cubicBezTo>
                  <a:lnTo>
                    <a:pt x="13609701" y="2569210"/>
                  </a:lnTo>
                  <a:cubicBezTo>
                    <a:pt x="13609701" y="2684653"/>
                    <a:pt x="13516102" y="2778252"/>
                    <a:pt x="13400660" y="2778252"/>
                  </a:cubicBezTo>
                </a:path>
              </a:pathLst>
            </a:custGeom>
            <a:solidFill>
              <a:srgbClr val="DADDC5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47625" y="8952671"/>
            <a:ext cx="18383250" cy="905151"/>
            <a:chOff x="0" y="0"/>
            <a:chExt cx="24511000" cy="1206868"/>
          </a:xfrm>
        </p:grpSpPr>
        <p:sp>
          <p:nvSpPr>
            <p:cNvPr id="7" name="Freeform 7"/>
            <p:cNvSpPr/>
            <p:nvPr/>
          </p:nvSpPr>
          <p:spPr>
            <a:xfrm>
              <a:off x="63500" y="63500"/>
              <a:ext cx="24384000" cy="1079881"/>
            </a:xfrm>
            <a:custGeom>
              <a:avLst/>
              <a:gdLst/>
              <a:ahLst/>
              <a:cxnLst/>
              <a:rect l="l" t="t" r="r" b="b"/>
              <a:pathLst>
                <a:path w="24384000" h="1079881">
                  <a:moveTo>
                    <a:pt x="24384000" y="1079881"/>
                  </a:moveTo>
                  <a:lnTo>
                    <a:pt x="0" y="1079881"/>
                  </a:lnTo>
                  <a:lnTo>
                    <a:pt x="0" y="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2031175" y="208770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274982" y="270682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078951" y="272563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2275693" y="219075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2040743" y="236220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6328067" y="2933167"/>
            <a:ext cx="7050729" cy="3333340"/>
            <a:chOff x="0" y="0"/>
            <a:chExt cx="9400972" cy="44444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400921" cy="4444492"/>
            </a:xfrm>
            <a:custGeom>
              <a:avLst/>
              <a:gdLst/>
              <a:ahLst/>
              <a:cxnLst/>
              <a:rect l="l" t="t" r="r" b="b"/>
              <a:pathLst>
                <a:path w="9400921" h="4444492">
                  <a:moveTo>
                    <a:pt x="0" y="0"/>
                  </a:moveTo>
                  <a:lnTo>
                    <a:pt x="9400921" y="0"/>
                  </a:lnTo>
                  <a:lnTo>
                    <a:pt x="9400921" y="4444492"/>
                  </a:lnTo>
                  <a:lnTo>
                    <a:pt x="0" y="4444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3472948" y="4183370"/>
            <a:ext cx="466173" cy="466173"/>
            <a:chOff x="0" y="0"/>
            <a:chExt cx="621563" cy="62156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21538" cy="647827"/>
            </a:xfrm>
            <a:custGeom>
              <a:avLst/>
              <a:gdLst/>
              <a:ahLst/>
              <a:cxnLst/>
              <a:rect l="l" t="t" r="r" b="b"/>
              <a:pathLst>
                <a:path w="621538" h="647827">
                  <a:moveTo>
                    <a:pt x="273812" y="477520"/>
                  </a:moveTo>
                  <a:lnTo>
                    <a:pt x="287909" y="462407"/>
                  </a:lnTo>
                  <a:cubicBezTo>
                    <a:pt x="293497" y="456438"/>
                    <a:pt x="294894" y="448437"/>
                    <a:pt x="290576" y="441706"/>
                  </a:cubicBezTo>
                  <a:cubicBezTo>
                    <a:pt x="286258" y="435102"/>
                    <a:pt x="278765" y="432943"/>
                    <a:pt x="270891" y="436245"/>
                  </a:cubicBezTo>
                  <a:lnTo>
                    <a:pt x="247904" y="460248"/>
                  </a:lnTo>
                  <a:cubicBezTo>
                    <a:pt x="241554" y="466852"/>
                    <a:pt x="245110" y="477393"/>
                    <a:pt x="251587" y="481838"/>
                  </a:cubicBezTo>
                  <a:cubicBezTo>
                    <a:pt x="259461" y="487299"/>
                    <a:pt x="267335" y="484505"/>
                    <a:pt x="273939" y="477520"/>
                  </a:cubicBezTo>
                  <a:moveTo>
                    <a:pt x="234442" y="452120"/>
                  </a:moveTo>
                  <a:lnTo>
                    <a:pt x="256667" y="428879"/>
                  </a:lnTo>
                  <a:cubicBezTo>
                    <a:pt x="262636" y="422656"/>
                    <a:pt x="264922" y="414655"/>
                    <a:pt x="259715" y="407162"/>
                  </a:cubicBezTo>
                  <a:cubicBezTo>
                    <a:pt x="255651" y="401320"/>
                    <a:pt x="244856" y="397002"/>
                    <a:pt x="238887" y="403098"/>
                  </a:cubicBezTo>
                  <a:lnTo>
                    <a:pt x="215138" y="427609"/>
                  </a:lnTo>
                  <a:cubicBezTo>
                    <a:pt x="208915" y="433959"/>
                    <a:pt x="207010" y="442468"/>
                    <a:pt x="212090" y="449707"/>
                  </a:cubicBezTo>
                  <a:cubicBezTo>
                    <a:pt x="216789" y="456184"/>
                    <a:pt x="228092" y="458851"/>
                    <a:pt x="234315" y="452247"/>
                  </a:cubicBezTo>
                  <a:moveTo>
                    <a:pt x="198628" y="423418"/>
                  </a:moveTo>
                  <a:lnTo>
                    <a:pt x="226060" y="394208"/>
                  </a:lnTo>
                  <a:cubicBezTo>
                    <a:pt x="232156" y="387604"/>
                    <a:pt x="227711" y="376174"/>
                    <a:pt x="221361" y="372618"/>
                  </a:cubicBezTo>
                  <a:cubicBezTo>
                    <a:pt x="213233" y="367919"/>
                    <a:pt x="205740" y="371221"/>
                    <a:pt x="199517" y="377825"/>
                  </a:cubicBezTo>
                  <a:lnTo>
                    <a:pt x="179578" y="399161"/>
                  </a:lnTo>
                  <a:cubicBezTo>
                    <a:pt x="173863" y="405257"/>
                    <a:pt x="173355" y="413512"/>
                    <a:pt x="178181" y="419989"/>
                  </a:cubicBezTo>
                  <a:cubicBezTo>
                    <a:pt x="181991" y="424942"/>
                    <a:pt x="192659" y="429514"/>
                    <a:pt x="198501" y="423418"/>
                  </a:cubicBezTo>
                  <a:moveTo>
                    <a:pt x="166624" y="389890"/>
                  </a:moveTo>
                  <a:lnTo>
                    <a:pt x="188468" y="367665"/>
                  </a:lnTo>
                  <a:cubicBezTo>
                    <a:pt x="194310" y="361823"/>
                    <a:pt x="193675" y="352933"/>
                    <a:pt x="188849" y="346837"/>
                  </a:cubicBezTo>
                  <a:cubicBezTo>
                    <a:pt x="184658" y="341503"/>
                    <a:pt x="174244" y="338455"/>
                    <a:pt x="168529" y="344297"/>
                  </a:cubicBezTo>
                  <a:lnTo>
                    <a:pt x="148082" y="365125"/>
                  </a:lnTo>
                  <a:cubicBezTo>
                    <a:pt x="142240" y="371094"/>
                    <a:pt x="141732" y="380111"/>
                    <a:pt x="146431" y="386207"/>
                  </a:cubicBezTo>
                  <a:cubicBezTo>
                    <a:pt x="150749" y="391541"/>
                    <a:pt x="160401" y="396113"/>
                    <a:pt x="166497" y="389890"/>
                  </a:cubicBezTo>
                  <a:moveTo>
                    <a:pt x="350647" y="402717"/>
                  </a:moveTo>
                  <a:cubicBezTo>
                    <a:pt x="345948" y="398399"/>
                    <a:pt x="343535" y="394208"/>
                    <a:pt x="347218" y="388874"/>
                  </a:cubicBezTo>
                  <a:cubicBezTo>
                    <a:pt x="349377" y="385572"/>
                    <a:pt x="356489" y="382397"/>
                    <a:pt x="360807" y="386334"/>
                  </a:cubicBezTo>
                  <a:lnTo>
                    <a:pt x="403733" y="425958"/>
                  </a:lnTo>
                  <a:cubicBezTo>
                    <a:pt x="410083" y="431800"/>
                    <a:pt x="420370" y="428752"/>
                    <a:pt x="425196" y="423418"/>
                  </a:cubicBezTo>
                  <a:cubicBezTo>
                    <a:pt x="430149" y="417830"/>
                    <a:pt x="431546" y="407543"/>
                    <a:pt x="425450" y="401955"/>
                  </a:cubicBezTo>
                  <a:lnTo>
                    <a:pt x="379476" y="359410"/>
                  </a:lnTo>
                  <a:cubicBezTo>
                    <a:pt x="375285" y="355600"/>
                    <a:pt x="378587" y="347980"/>
                    <a:pt x="382143" y="346075"/>
                  </a:cubicBezTo>
                  <a:cubicBezTo>
                    <a:pt x="387223" y="343281"/>
                    <a:pt x="391287" y="344424"/>
                    <a:pt x="395351" y="348234"/>
                  </a:cubicBezTo>
                  <a:lnTo>
                    <a:pt x="439039" y="388239"/>
                  </a:lnTo>
                  <a:cubicBezTo>
                    <a:pt x="444754" y="393573"/>
                    <a:pt x="455168" y="389382"/>
                    <a:pt x="459359" y="384175"/>
                  </a:cubicBezTo>
                  <a:cubicBezTo>
                    <a:pt x="463550" y="378968"/>
                    <a:pt x="465836" y="368935"/>
                    <a:pt x="459994" y="363347"/>
                  </a:cubicBezTo>
                  <a:lnTo>
                    <a:pt x="445516" y="349377"/>
                  </a:lnTo>
                  <a:lnTo>
                    <a:pt x="351282" y="264668"/>
                  </a:lnTo>
                  <a:cubicBezTo>
                    <a:pt x="338582" y="253365"/>
                    <a:pt x="326390" y="244983"/>
                    <a:pt x="312928" y="255270"/>
                  </a:cubicBezTo>
                  <a:lnTo>
                    <a:pt x="277876" y="282067"/>
                  </a:lnTo>
                  <a:cubicBezTo>
                    <a:pt x="253873" y="298196"/>
                    <a:pt x="218186" y="292989"/>
                    <a:pt x="210566" y="268605"/>
                  </a:cubicBezTo>
                  <a:cubicBezTo>
                    <a:pt x="207899" y="259842"/>
                    <a:pt x="208661" y="249174"/>
                    <a:pt x="215011" y="242443"/>
                  </a:cubicBezTo>
                  <a:lnTo>
                    <a:pt x="255143" y="199390"/>
                  </a:lnTo>
                  <a:lnTo>
                    <a:pt x="227965" y="199009"/>
                  </a:lnTo>
                  <a:cubicBezTo>
                    <a:pt x="215392" y="198882"/>
                    <a:pt x="201676" y="198120"/>
                    <a:pt x="190373" y="192151"/>
                  </a:cubicBezTo>
                  <a:lnTo>
                    <a:pt x="144145" y="167259"/>
                  </a:lnTo>
                  <a:cubicBezTo>
                    <a:pt x="141351" y="165735"/>
                    <a:pt x="136017" y="164846"/>
                    <a:pt x="134239" y="168783"/>
                  </a:cubicBezTo>
                  <a:lnTo>
                    <a:pt x="76962" y="291465"/>
                  </a:lnTo>
                  <a:cubicBezTo>
                    <a:pt x="75946" y="293751"/>
                    <a:pt x="74803" y="297307"/>
                    <a:pt x="75692" y="299085"/>
                  </a:cubicBezTo>
                  <a:cubicBezTo>
                    <a:pt x="76327" y="300482"/>
                    <a:pt x="78613" y="302260"/>
                    <a:pt x="80518" y="303276"/>
                  </a:cubicBezTo>
                  <a:cubicBezTo>
                    <a:pt x="94488" y="311023"/>
                    <a:pt x="107569" y="319151"/>
                    <a:pt x="121920" y="325882"/>
                  </a:cubicBezTo>
                  <a:cubicBezTo>
                    <a:pt x="124587" y="327152"/>
                    <a:pt x="127508" y="326771"/>
                    <a:pt x="129921" y="329692"/>
                  </a:cubicBezTo>
                  <a:lnTo>
                    <a:pt x="141986" y="344678"/>
                  </a:lnTo>
                  <a:lnTo>
                    <a:pt x="155575" y="331089"/>
                  </a:lnTo>
                  <a:cubicBezTo>
                    <a:pt x="164465" y="322199"/>
                    <a:pt x="178181" y="320675"/>
                    <a:pt x="190373" y="325374"/>
                  </a:cubicBezTo>
                  <a:cubicBezTo>
                    <a:pt x="200406" y="329184"/>
                    <a:pt x="208280" y="339217"/>
                    <a:pt x="211201" y="350774"/>
                  </a:cubicBezTo>
                  <a:cubicBezTo>
                    <a:pt x="229235" y="350520"/>
                    <a:pt x="245745" y="362585"/>
                    <a:pt x="247269" y="381889"/>
                  </a:cubicBezTo>
                  <a:cubicBezTo>
                    <a:pt x="267208" y="381508"/>
                    <a:pt x="281559" y="397256"/>
                    <a:pt x="281559" y="416560"/>
                  </a:cubicBezTo>
                  <a:cubicBezTo>
                    <a:pt x="294640" y="418084"/>
                    <a:pt x="304800" y="426593"/>
                    <a:pt x="308991" y="436753"/>
                  </a:cubicBezTo>
                  <a:cubicBezTo>
                    <a:pt x="314071" y="448945"/>
                    <a:pt x="312166" y="461772"/>
                    <a:pt x="303530" y="471932"/>
                  </a:cubicBezTo>
                  <a:cubicBezTo>
                    <a:pt x="314452" y="483870"/>
                    <a:pt x="324358" y="490855"/>
                    <a:pt x="337693" y="482092"/>
                  </a:cubicBezTo>
                  <a:cubicBezTo>
                    <a:pt x="342646" y="478155"/>
                    <a:pt x="345186" y="472313"/>
                    <a:pt x="344170" y="464820"/>
                  </a:cubicBezTo>
                  <a:lnTo>
                    <a:pt x="326517" y="448818"/>
                  </a:lnTo>
                  <a:cubicBezTo>
                    <a:pt x="326517" y="439801"/>
                    <a:pt x="323215" y="431800"/>
                    <a:pt x="318516" y="423291"/>
                  </a:cubicBezTo>
                  <a:cubicBezTo>
                    <a:pt x="321437" y="421894"/>
                    <a:pt x="326009" y="422148"/>
                    <a:pt x="328295" y="424307"/>
                  </a:cubicBezTo>
                  <a:lnTo>
                    <a:pt x="359283" y="453136"/>
                  </a:lnTo>
                  <a:cubicBezTo>
                    <a:pt x="365760" y="459232"/>
                    <a:pt x="373253" y="462661"/>
                    <a:pt x="381635" y="457708"/>
                  </a:cubicBezTo>
                  <a:cubicBezTo>
                    <a:pt x="388239" y="453771"/>
                    <a:pt x="392176" y="444500"/>
                    <a:pt x="388366" y="436753"/>
                  </a:cubicBezTo>
                  <a:close/>
                  <a:moveTo>
                    <a:pt x="302895" y="239014"/>
                  </a:moveTo>
                  <a:cubicBezTo>
                    <a:pt x="324739" y="222504"/>
                    <a:pt x="346456" y="234188"/>
                    <a:pt x="364998" y="250952"/>
                  </a:cubicBezTo>
                  <a:lnTo>
                    <a:pt x="465582" y="341757"/>
                  </a:lnTo>
                  <a:lnTo>
                    <a:pt x="498856" y="322961"/>
                  </a:lnTo>
                  <a:lnTo>
                    <a:pt x="543306" y="298323"/>
                  </a:lnTo>
                  <a:cubicBezTo>
                    <a:pt x="545084" y="296545"/>
                    <a:pt x="546227" y="292862"/>
                    <a:pt x="544957" y="290195"/>
                  </a:cubicBezTo>
                  <a:lnTo>
                    <a:pt x="487426" y="168529"/>
                  </a:lnTo>
                  <a:cubicBezTo>
                    <a:pt x="485521" y="164592"/>
                    <a:pt x="482346" y="161417"/>
                    <a:pt x="477774" y="163957"/>
                  </a:cubicBezTo>
                  <a:lnTo>
                    <a:pt x="429895" y="190500"/>
                  </a:lnTo>
                  <a:cubicBezTo>
                    <a:pt x="418719" y="196723"/>
                    <a:pt x="403987" y="195072"/>
                    <a:pt x="392303" y="191262"/>
                  </a:cubicBezTo>
                  <a:lnTo>
                    <a:pt x="349631" y="177546"/>
                  </a:lnTo>
                  <a:cubicBezTo>
                    <a:pt x="328930" y="170942"/>
                    <a:pt x="306578" y="175133"/>
                    <a:pt x="291084" y="191135"/>
                  </a:cubicBezTo>
                  <a:lnTo>
                    <a:pt x="230251" y="254127"/>
                  </a:lnTo>
                  <a:cubicBezTo>
                    <a:pt x="226187" y="258318"/>
                    <a:pt x="229108" y="265684"/>
                    <a:pt x="233680" y="268351"/>
                  </a:cubicBezTo>
                  <a:cubicBezTo>
                    <a:pt x="244475" y="274574"/>
                    <a:pt x="257810" y="272923"/>
                    <a:pt x="267970" y="265303"/>
                  </a:cubicBezTo>
                  <a:close/>
                  <a:moveTo>
                    <a:pt x="586613" y="337058"/>
                  </a:moveTo>
                  <a:cubicBezTo>
                    <a:pt x="586613" y="508762"/>
                    <a:pt x="447421" y="647827"/>
                    <a:pt x="275844" y="647827"/>
                  </a:cubicBezTo>
                  <a:cubicBezTo>
                    <a:pt x="104267" y="647827"/>
                    <a:pt x="0" y="482473"/>
                    <a:pt x="0" y="310769"/>
                  </a:cubicBezTo>
                  <a:cubicBezTo>
                    <a:pt x="0" y="139065"/>
                    <a:pt x="139192" y="0"/>
                    <a:pt x="310769" y="0"/>
                  </a:cubicBezTo>
                  <a:cubicBezTo>
                    <a:pt x="482346" y="0"/>
                    <a:pt x="621538" y="139192"/>
                    <a:pt x="621538" y="310769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3491541" y="3392443"/>
            <a:ext cx="428996" cy="440912"/>
            <a:chOff x="0" y="0"/>
            <a:chExt cx="571995" cy="587883"/>
          </a:xfrm>
        </p:grpSpPr>
        <p:sp>
          <p:nvSpPr>
            <p:cNvPr id="18" name="Freeform 18"/>
            <p:cNvSpPr/>
            <p:nvPr/>
          </p:nvSpPr>
          <p:spPr>
            <a:xfrm>
              <a:off x="37" y="-20"/>
              <a:ext cx="571925" cy="587984"/>
            </a:xfrm>
            <a:custGeom>
              <a:avLst/>
              <a:gdLst/>
              <a:ahLst/>
              <a:cxnLst/>
              <a:rect l="l" t="t" r="r" b="b"/>
              <a:pathLst>
                <a:path w="571925" h="587984">
                  <a:moveTo>
                    <a:pt x="372203" y="479702"/>
                  </a:moveTo>
                  <a:cubicBezTo>
                    <a:pt x="378172" y="476400"/>
                    <a:pt x="378299" y="468780"/>
                    <a:pt x="378553" y="463446"/>
                  </a:cubicBezTo>
                  <a:lnTo>
                    <a:pt x="379188" y="443761"/>
                  </a:lnTo>
                  <a:cubicBezTo>
                    <a:pt x="358360" y="454175"/>
                    <a:pt x="340961" y="469288"/>
                    <a:pt x="330293" y="491005"/>
                  </a:cubicBezTo>
                  <a:cubicBezTo>
                    <a:pt x="344898" y="491132"/>
                    <a:pt x="359376" y="486941"/>
                    <a:pt x="372203" y="479702"/>
                  </a:cubicBezTo>
                  <a:moveTo>
                    <a:pt x="413225" y="458874"/>
                  </a:moveTo>
                  <a:cubicBezTo>
                    <a:pt x="424147" y="454556"/>
                    <a:pt x="430243" y="448206"/>
                    <a:pt x="435323" y="437919"/>
                  </a:cubicBezTo>
                  <a:cubicBezTo>
                    <a:pt x="422115" y="433855"/>
                    <a:pt x="410431" y="435760"/>
                    <a:pt x="397604" y="440840"/>
                  </a:cubicBezTo>
                  <a:close/>
                  <a:moveTo>
                    <a:pt x="350740" y="397151"/>
                  </a:moveTo>
                  <a:cubicBezTo>
                    <a:pt x="380712" y="385721"/>
                    <a:pt x="412082" y="382546"/>
                    <a:pt x="444340" y="385086"/>
                  </a:cubicBezTo>
                  <a:cubicBezTo>
                    <a:pt x="450436" y="380260"/>
                    <a:pt x="454881" y="373529"/>
                    <a:pt x="455389" y="365528"/>
                  </a:cubicBezTo>
                  <a:cubicBezTo>
                    <a:pt x="426560" y="357781"/>
                    <a:pt x="398112" y="359813"/>
                    <a:pt x="369536" y="365909"/>
                  </a:cubicBezTo>
                  <a:cubicBezTo>
                    <a:pt x="329531" y="374545"/>
                    <a:pt x="294225" y="395881"/>
                    <a:pt x="270221" y="428901"/>
                  </a:cubicBezTo>
                  <a:cubicBezTo>
                    <a:pt x="259553" y="443507"/>
                    <a:pt x="251044" y="457350"/>
                    <a:pt x="245075" y="475130"/>
                  </a:cubicBezTo>
                  <a:cubicBezTo>
                    <a:pt x="254854" y="477797"/>
                    <a:pt x="263744" y="478432"/>
                    <a:pt x="272888" y="477416"/>
                  </a:cubicBezTo>
                  <a:cubicBezTo>
                    <a:pt x="290034" y="440840"/>
                    <a:pt x="313021" y="411502"/>
                    <a:pt x="350867" y="397151"/>
                  </a:cubicBezTo>
                  <a:moveTo>
                    <a:pt x="145887" y="443634"/>
                  </a:moveTo>
                  <a:cubicBezTo>
                    <a:pt x="151856" y="450619"/>
                    <a:pt x="157190" y="454175"/>
                    <a:pt x="164810" y="457604"/>
                  </a:cubicBezTo>
                  <a:cubicBezTo>
                    <a:pt x="180686" y="430552"/>
                    <a:pt x="195164" y="406549"/>
                    <a:pt x="218659" y="382800"/>
                  </a:cubicBezTo>
                  <a:cubicBezTo>
                    <a:pt x="182718" y="371497"/>
                    <a:pt x="136362" y="374545"/>
                    <a:pt x="107279" y="398548"/>
                  </a:cubicBezTo>
                  <a:cubicBezTo>
                    <a:pt x="110327" y="406422"/>
                    <a:pt x="114518" y="412264"/>
                    <a:pt x="120995" y="417344"/>
                  </a:cubicBezTo>
                  <a:cubicBezTo>
                    <a:pt x="136997" y="404136"/>
                    <a:pt x="155666" y="395627"/>
                    <a:pt x="175860" y="398421"/>
                  </a:cubicBezTo>
                  <a:cubicBezTo>
                    <a:pt x="177511" y="401469"/>
                    <a:pt x="176495" y="406422"/>
                    <a:pt x="174463" y="408835"/>
                  </a:cubicBezTo>
                  <a:close/>
                  <a:moveTo>
                    <a:pt x="442054" y="311680"/>
                  </a:moveTo>
                  <a:cubicBezTo>
                    <a:pt x="466565" y="311045"/>
                    <a:pt x="487647" y="315490"/>
                    <a:pt x="510381" y="320189"/>
                  </a:cubicBezTo>
                  <a:cubicBezTo>
                    <a:pt x="512921" y="320189"/>
                    <a:pt x="515842" y="314474"/>
                    <a:pt x="515461" y="312061"/>
                  </a:cubicBezTo>
                  <a:cubicBezTo>
                    <a:pt x="514953" y="309267"/>
                    <a:pt x="512540" y="306092"/>
                    <a:pt x="509365" y="304441"/>
                  </a:cubicBezTo>
                  <a:cubicBezTo>
                    <a:pt x="488282" y="293011"/>
                    <a:pt x="466057" y="287677"/>
                    <a:pt x="441292" y="287677"/>
                  </a:cubicBezTo>
                  <a:cubicBezTo>
                    <a:pt x="344136" y="287804"/>
                    <a:pt x="260315" y="350034"/>
                    <a:pt x="225390" y="440713"/>
                  </a:cubicBezTo>
                  <a:cubicBezTo>
                    <a:pt x="233772" y="446047"/>
                    <a:pt x="242408" y="449222"/>
                    <a:pt x="251298" y="450238"/>
                  </a:cubicBezTo>
                  <a:cubicBezTo>
                    <a:pt x="263236" y="423567"/>
                    <a:pt x="276826" y="400580"/>
                    <a:pt x="295876" y="379625"/>
                  </a:cubicBezTo>
                  <a:cubicBezTo>
                    <a:pt x="333341" y="338350"/>
                    <a:pt x="385030" y="313204"/>
                    <a:pt x="442054" y="311680"/>
                  </a:cubicBezTo>
                  <a:moveTo>
                    <a:pt x="271364" y="323618"/>
                  </a:moveTo>
                  <a:lnTo>
                    <a:pt x="294860" y="306854"/>
                  </a:lnTo>
                  <a:cubicBezTo>
                    <a:pt x="241265" y="277390"/>
                    <a:pt x="164175" y="282089"/>
                    <a:pt x="115661" y="314855"/>
                  </a:cubicBezTo>
                  <a:cubicBezTo>
                    <a:pt x="113248" y="321459"/>
                    <a:pt x="117312" y="329460"/>
                    <a:pt x="122900" y="333397"/>
                  </a:cubicBezTo>
                  <a:cubicBezTo>
                    <a:pt x="169891" y="308886"/>
                    <a:pt x="221199" y="303806"/>
                    <a:pt x="271491" y="323618"/>
                  </a:cubicBezTo>
                  <a:moveTo>
                    <a:pt x="321784" y="277263"/>
                  </a:moveTo>
                  <a:lnTo>
                    <a:pt x="311370" y="259737"/>
                  </a:lnTo>
                  <a:lnTo>
                    <a:pt x="306544" y="280057"/>
                  </a:lnTo>
                  <a:cubicBezTo>
                    <a:pt x="305274" y="285264"/>
                    <a:pt x="312386" y="289709"/>
                    <a:pt x="316450" y="288693"/>
                  </a:cubicBezTo>
                  <a:cubicBezTo>
                    <a:pt x="320260" y="287804"/>
                    <a:pt x="324451" y="281962"/>
                    <a:pt x="321657" y="277263"/>
                  </a:cubicBezTo>
                  <a:moveTo>
                    <a:pt x="356836" y="253259"/>
                  </a:moveTo>
                  <a:cubicBezTo>
                    <a:pt x="402176" y="268119"/>
                    <a:pt x="442054" y="248687"/>
                    <a:pt x="457548" y="207031"/>
                  </a:cubicBezTo>
                  <a:lnTo>
                    <a:pt x="476217" y="156739"/>
                  </a:lnTo>
                  <a:cubicBezTo>
                    <a:pt x="432402" y="146960"/>
                    <a:pt x="384776" y="149119"/>
                    <a:pt x="354804" y="182266"/>
                  </a:cubicBezTo>
                  <a:cubicBezTo>
                    <a:pt x="339437" y="199284"/>
                    <a:pt x="332071" y="221890"/>
                    <a:pt x="338167" y="244877"/>
                  </a:cubicBezTo>
                  <a:lnTo>
                    <a:pt x="358995" y="224049"/>
                  </a:lnTo>
                  <a:cubicBezTo>
                    <a:pt x="367631" y="215413"/>
                    <a:pt x="377410" y="207412"/>
                    <a:pt x="391254" y="206142"/>
                  </a:cubicBezTo>
                  <a:cubicBezTo>
                    <a:pt x="382744" y="222525"/>
                    <a:pt x="364710" y="233447"/>
                    <a:pt x="356963" y="253259"/>
                  </a:cubicBezTo>
                  <a:moveTo>
                    <a:pt x="237963" y="206269"/>
                  </a:moveTo>
                  <a:cubicBezTo>
                    <a:pt x="247615" y="206015"/>
                    <a:pt x="252187" y="209190"/>
                    <a:pt x="258537" y="212746"/>
                  </a:cubicBezTo>
                  <a:cubicBezTo>
                    <a:pt x="271110" y="221890"/>
                    <a:pt x="281017" y="232304"/>
                    <a:pt x="290542" y="245385"/>
                  </a:cubicBezTo>
                  <a:cubicBezTo>
                    <a:pt x="303496" y="249195"/>
                    <a:pt x="298543" y="217318"/>
                    <a:pt x="288383" y="200046"/>
                  </a:cubicBezTo>
                  <a:cubicBezTo>
                    <a:pt x="260696" y="153183"/>
                    <a:pt x="208753" y="143912"/>
                    <a:pt x="156682" y="156612"/>
                  </a:cubicBezTo>
                  <a:cubicBezTo>
                    <a:pt x="164683" y="188616"/>
                    <a:pt x="175352" y="225065"/>
                    <a:pt x="200752" y="243988"/>
                  </a:cubicBezTo>
                  <a:cubicBezTo>
                    <a:pt x="221707" y="259610"/>
                    <a:pt x="249139" y="261896"/>
                    <a:pt x="273142" y="252751"/>
                  </a:cubicBezTo>
                  <a:cubicBezTo>
                    <a:pt x="267300" y="240940"/>
                    <a:pt x="260569" y="232050"/>
                    <a:pt x="252314" y="223541"/>
                  </a:cubicBezTo>
                  <a:cubicBezTo>
                    <a:pt x="246980" y="218080"/>
                    <a:pt x="241773" y="213889"/>
                    <a:pt x="237836" y="206142"/>
                  </a:cubicBezTo>
                  <a:moveTo>
                    <a:pt x="359630" y="107336"/>
                  </a:moveTo>
                  <a:cubicBezTo>
                    <a:pt x="359630" y="82316"/>
                    <a:pt x="339310" y="61996"/>
                    <a:pt x="314291" y="61996"/>
                  </a:cubicBezTo>
                  <a:cubicBezTo>
                    <a:pt x="289272" y="61996"/>
                    <a:pt x="268951" y="82316"/>
                    <a:pt x="268951" y="107336"/>
                  </a:cubicBezTo>
                  <a:cubicBezTo>
                    <a:pt x="268951" y="132355"/>
                    <a:pt x="289272" y="152675"/>
                    <a:pt x="314291" y="152675"/>
                  </a:cubicBezTo>
                  <a:cubicBezTo>
                    <a:pt x="339310" y="152675"/>
                    <a:pt x="359630" y="132355"/>
                    <a:pt x="359630" y="107336"/>
                  </a:cubicBezTo>
                  <a:moveTo>
                    <a:pt x="532479" y="443126"/>
                  </a:moveTo>
                  <a:cubicBezTo>
                    <a:pt x="453738" y="582826"/>
                    <a:pt x="276953" y="630197"/>
                    <a:pt x="140299" y="546631"/>
                  </a:cubicBezTo>
                  <a:cubicBezTo>
                    <a:pt x="49493" y="491005"/>
                    <a:pt x="-3847" y="389404"/>
                    <a:pt x="217" y="283359"/>
                  </a:cubicBezTo>
                  <a:cubicBezTo>
                    <a:pt x="4154" y="179218"/>
                    <a:pt x="63337" y="82697"/>
                    <a:pt x="156809" y="33294"/>
                  </a:cubicBezTo>
                  <a:cubicBezTo>
                    <a:pt x="223739" y="-2012"/>
                    <a:pt x="302607" y="-10267"/>
                    <a:pt x="375124" y="13482"/>
                  </a:cubicBezTo>
                  <a:cubicBezTo>
                    <a:pt x="445610" y="36596"/>
                    <a:pt x="503269" y="87016"/>
                    <a:pt x="537559" y="152548"/>
                  </a:cubicBezTo>
                  <a:cubicBezTo>
                    <a:pt x="585057" y="243353"/>
                    <a:pt x="583279" y="353082"/>
                    <a:pt x="532479" y="442999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3457146" y="2552214"/>
            <a:ext cx="497786" cy="497786"/>
            <a:chOff x="0" y="0"/>
            <a:chExt cx="663715" cy="663715"/>
          </a:xfrm>
        </p:grpSpPr>
        <p:sp>
          <p:nvSpPr>
            <p:cNvPr id="20" name="Freeform 20"/>
            <p:cNvSpPr/>
            <p:nvPr/>
          </p:nvSpPr>
          <p:spPr>
            <a:xfrm>
              <a:off x="63500" y="63500"/>
              <a:ext cx="536702" cy="536702"/>
            </a:xfrm>
            <a:custGeom>
              <a:avLst/>
              <a:gdLst/>
              <a:ahLst/>
              <a:cxnLst/>
              <a:rect l="l" t="t" r="r" b="b"/>
              <a:pathLst>
                <a:path w="536702" h="536702">
                  <a:moveTo>
                    <a:pt x="269367" y="459613"/>
                  </a:moveTo>
                  <a:cubicBezTo>
                    <a:pt x="275844" y="459613"/>
                    <a:pt x="281940" y="454914"/>
                    <a:pt x="281940" y="448056"/>
                  </a:cubicBezTo>
                  <a:lnTo>
                    <a:pt x="281940" y="405638"/>
                  </a:lnTo>
                  <a:lnTo>
                    <a:pt x="325882" y="405638"/>
                  </a:lnTo>
                  <a:cubicBezTo>
                    <a:pt x="331216" y="405638"/>
                    <a:pt x="336677" y="401701"/>
                    <a:pt x="336804" y="395859"/>
                  </a:cubicBezTo>
                  <a:lnTo>
                    <a:pt x="337058" y="378968"/>
                  </a:lnTo>
                  <a:cubicBezTo>
                    <a:pt x="337185" y="372618"/>
                    <a:pt x="331724" y="367919"/>
                    <a:pt x="325628" y="367919"/>
                  </a:cubicBezTo>
                  <a:lnTo>
                    <a:pt x="282067" y="368046"/>
                  </a:lnTo>
                  <a:lnTo>
                    <a:pt x="281940" y="325374"/>
                  </a:lnTo>
                  <a:cubicBezTo>
                    <a:pt x="317881" y="320040"/>
                    <a:pt x="348996" y="297561"/>
                    <a:pt x="366014" y="268732"/>
                  </a:cubicBezTo>
                  <a:cubicBezTo>
                    <a:pt x="386969" y="233426"/>
                    <a:pt x="389001" y="193040"/>
                    <a:pt x="373253" y="157861"/>
                  </a:cubicBezTo>
                  <a:cubicBezTo>
                    <a:pt x="357759" y="123063"/>
                    <a:pt x="326517" y="98171"/>
                    <a:pt x="292608" y="90043"/>
                  </a:cubicBezTo>
                  <a:cubicBezTo>
                    <a:pt x="252349" y="80391"/>
                    <a:pt x="212471" y="90551"/>
                    <a:pt x="183007" y="117475"/>
                  </a:cubicBezTo>
                  <a:cubicBezTo>
                    <a:pt x="147574" y="149733"/>
                    <a:pt x="134112" y="199136"/>
                    <a:pt x="149733" y="245491"/>
                  </a:cubicBezTo>
                  <a:cubicBezTo>
                    <a:pt x="163449" y="286258"/>
                    <a:pt x="199644" y="318897"/>
                    <a:pt x="244475" y="325501"/>
                  </a:cubicBezTo>
                  <a:lnTo>
                    <a:pt x="244475" y="368173"/>
                  </a:lnTo>
                  <a:lnTo>
                    <a:pt x="200787" y="368300"/>
                  </a:lnTo>
                  <a:cubicBezTo>
                    <a:pt x="193929" y="368300"/>
                    <a:pt x="189484" y="373761"/>
                    <a:pt x="189484" y="380238"/>
                  </a:cubicBezTo>
                  <a:lnTo>
                    <a:pt x="189484" y="394462"/>
                  </a:lnTo>
                  <a:cubicBezTo>
                    <a:pt x="189484" y="399288"/>
                    <a:pt x="192913" y="405892"/>
                    <a:pt x="198882" y="405892"/>
                  </a:cubicBezTo>
                  <a:lnTo>
                    <a:pt x="244348" y="406146"/>
                  </a:lnTo>
                  <a:lnTo>
                    <a:pt x="244475" y="448437"/>
                  </a:lnTo>
                  <a:cubicBezTo>
                    <a:pt x="244475" y="455168"/>
                    <a:pt x="250063" y="459994"/>
                    <a:pt x="256286" y="459994"/>
                  </a:cubicBezTo>
                  <a:close/>
                  <a:moveTo>
                    <a:pt x="536702" y="268351"/>
                  </a:moveTo>
                  <a:cubicBezTo>
                    <a:pt x="536702" y="416560"/>
                    <a:pt x="416560" y="536702"/>
                    <a:pt x="268351" y="536702"/>
                  </a:cubicBezTo>
                  <a:cubicBezTo>
                    <a:pt x="120142" y="536702"/>
                    <a:pt x="0" y="416560"/>
                    <a:pt x="0" y="268351"/>
                  </a:cubicBezTo>
                  <a:cubicBezTo>
                    <a:pt x="0" y="120142"/>
                    <a:pt x="120142" y="0"/>
                    <a:pt x="268351" y="0"/>
                  </a:cubicBezTo>
                  <a:cubicBezTo>
                    <a:pt x="416560" y="0"/>
                    <a:pt x="536702" y="120142"/>
                    <a:pt x="536702" y="268351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244602" y="187706"/>
              <a:ext cx="164592" cy="164592"/>
            </a:xfrm>
            <a:custGeom>
              <a:avLst/>
              <a:gdLst/>
              <a:ahLst/>
              <a:cxnLst/>
              <a:rect l="l" t="t" r="r" b="b"/>
              <a:pathLst>
                <a:path w="164592" h="164592">
                  <a:moveTo>
                    <a:pt x="164592" y="82296"/>
                  </a:moveTo>
                  <a:cubicBezTo>
                    <a:pt x="164592" y="127762"/>
                    <a:pt x="127762" y="164592"/>
                    <a:pt x="82296" y="164592"/>
                  </a:cubicBezTo>
                  <a:cubicBezTo>
                    <a:pt x="36830" y="164592"/>
                    <a:pt x="0" y="127762"/>
                    <a:pt x="0" y="82296"/>
                  </a:cubicBezTo>
                  <a:cubicBezTo>
                    <a:pt x="0" y="36830"/>
                    <a:pt x="36830" y="0"/>
                    <a:pt x="82296" y="0"/>
                  </a:cubicBezTo>
                  <a:cubicBezTo>
                    <a:pt x="127762" y="0"/>
                    <a:pt x="164592" y="36830"/>
                    <a:pt x="164592" y="82296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3443916" y="4838862"/>
            <a:ext cx="524246" cy="544887"/>
            <a:chOff x="0" y="0"/>
            <a:chExt cx="698995" cy="726516"/>
          </a:xfrm>
        </p:grpSpPr>
        <p:sp>
          <p:nvSpPr>
            <p:cNvPr id="23" name="Freeform 23"/>
            <p:cNvSpPr/>
            <p:nvPr/>
          </p:nvSpPr>
          <p:spPr>
            <a:xfrm>
              <a:off x="63525" y="63517"/>
              <a:ext cx="571984" cy="599505"/>
            </a:xfrm>
            <a:custGeom>
              <a:avLst/>
              <a:gdLst/>
              <a:ahLst/>
              <a:cxnLst/>
              <a:rect l="l" t="t" r="r" b="b"/>
              <a:pathLst>
                <a:path w="571984" h="599505">
                  <a:moveTo>
                    <a:pt x="360399" y="379838"/>
                  </a:moveTo>
                  <a:lnTo>
                    <a:pt x="376274" y="381235"/>
                  </a:lnTo>
                  <a:cubicBezTo>
                    <a:pt x="378814" y="381489"/>
                    <a:pt x="383640" y="378187"/>
                    <a:pt x="384402" y="375901"/>
                  </a:cubicBezTo>
                  <a:cubicBezTo>
                    <a:pt x="388085" y="365106"/>
                    <a:pt x="375893" y="351009"/>
                    <a:pt x="364590" y="349358"/>
                  </a:cubicBezTo>
                  <a:cubicBezTo>
                    <a:pt x="351255" y="347326"/>
                    <a:pt x="338555" y="354819"/>
                    <a:pt x="332459" y="366249"/>
                  </a:cubicBezTo>
                  <a:cubicBezTo>
                    <a:pt x="330046" y="370821"/>
                    <a:pt x="331062" y="380854"/>
                    <a:pt x="336523" y="380727"/>
                  </a:cubicBezTo>
                  <a:close/>
                  <a:moveTo>
                    <a:pt x="270991" y="478009"/>
                  </a:moveTo>
                  <a:cubicBezTo>
                    <a:pt x="272261" y="490455"/>
                    <a:pt x="281913" y="497440"/>
                    <a:pt x="292835" y="495789"/>
                  </a:cubicBezTo>
                  <a:cubicBezTo>
                    <a:pt x="302741" y="494392"/>
                    <a:pt x="308964" y="486010"/>
                    <a:pt x="309218" y="475342"/>
                  </a:cubicBezTo>
                  <a:lnTo>
                    <a:pt x="310996" y="406635"/>
                  </a:lnTo>
                  <a:cubicBezTo>
                    <a:pt x="293343" y="405365"/>
                    <a:pt x="282040" y="391268"/>
                    <a:pt x="284834" y="373742"/>
                  </a:cubicBezTo>
                  <a:cubicBezTo>
                    <a:pt x="289787" y="343135"/>
                    <a:pt x="310869" y="338944"/>
                    <a:pt x="310869" y="322434"/>
                  </a:cubicBezTo>
                  <a:lnTo>
                    <a:pt x="310996" y="291828"/>
                  </a:lnTo>
                  <a:cubicBezTo>
                    <a:pt x="327379" y="282684"/>
                    <a:pt x="328141" y="310243"/>
                    <a:pt x="330554" y="334372"/>
                  </a:cubicBezTo>
                  <a:cubicBezTo>
                    <a:pt x="331062" y="338817"/>
                    <a:pt x="343762" y="338817"/>
                    <a:pt x="345032" y="334753"/>
                  </a:cubicBezTo>
                  <a:cubicBezTo>
                    <a:pt x="347953" y="325482"/>
                    <a:pt x="352017" y="317228"/>
                    <a:pt x="362812" y="317355"/>
                  </a:cubicBezTo>
                  <a:lnTo>
                    <a:pt x="369543" y="340849"/>
                  </a:lnTo>
                  <a:cubicBezTo>
                    <a:pt x="384148" y="357867"/>
                    <a:pt x="391133" y="374885"/>
                    <a:pt x="379957" y="392538"/>
                  </a:cubicBezTo>
                  <a:cubicBezTo>
                    <a:pt x="376020" y="398761"/>
                    <a:pt x="367257" y="404349"/>
                    <a:pt x="357732" y="406254"/>
                  </a:cubicBezTo>
                  <a:cubicBezTo>
                    <a:pt x="355700" y="407524"/>
                    <a:pt x="354557" y="414509"/>
                    <a:pt x="355700" y="417303"/>
                  </a:cubicBezTo>
                  <a:cubicBezTo>
                    <a:pt x="356462" y="419462"/>
                    <a:pt x="359129" y="420859"/>
                    <a:pt x="363320" y="423272"/>
                  </a:cubicBezTo>
                  <a:lnTo>
                    <a:pt x="363320" y="479152"/>
                  </a:lnTo>
                  <a:cubicBezTo>
                    <a:pt x="363320" y="489058"/>
                    <a:pt x="369416" y="496170"/>
                    <a:pt x="378560" y="495789"/>
                  </a:cubicBezTo>
                  <a:cubicBezTo>
                    <a:pt x="387450" y="495535"/>
                    <a:pt x="392403" y="488296"/>
                    <a:pt x="392657" y="479152"/>
                  </a:cubicBezTo>
                  <a:lnTo>
                    <a:pt x="393673" y="427463"/>
                  </a:lnTo>
                  <a:cubicBezTo>
                    <a:pt x="393673" y="425431"/>
                    <a:pt x="396594" y="420605"/>
                    <a:pt x="398118" y="421621"/>
                  </a:cubicBezTo>
                  <a:lnTo>
                    <a:pt x="403452" y="425304"/>
                  </a:lnTo>
                  <a:lnTo>
                    <a:pt x="404468" y="482708"/>
                  </a:lnTo>
                  <a:cubicBezTo>
                    <a:pt x="405230" y="490963"/>
                    <a:pt x="412087" y="496297"/>
                    <a:pt x="419708" y="495916"/>
                  </a:cubicBezTo>
                  <a:cubicBezTo>
                    <a:pt x="425803" y="495535"/>
                    <a:pt x="432915" y="490328"/>
                    <a:pt x="432915" y="482708"/>
                  </a:cubicBezTo>
                  <a:lnTo>
                    <a:pt x="433169" y="422637"/>
                  </a:lnTo>
                  <a:cubicBezTo>
                    <a:pt x="437360" y="419970"/>
                    <a:pt x="441805" y="417303"/>
                    <a:pt x="443075" y="414382"/>
                  </a:cubicBezTo>
                  <a:cubicBezTo>
                    <a:pt x="444218" y="411842"/>
                    <a:pt x="443075" y="404984"/>
                    <a:pt x="442567" y="401936"/>
                  </a:cubicBezTo>
                  <a:lnTo>
                    <a:pt x="432407" y="342119"/>
                  </a:lnTo>
                  <a:cubicBezTo>
                    <a:pt x="432026" y="339960"/>
                    <a:pt x="434312" y="335261"/>
                    <a:pt x="435963" y="335007"/>
                  </a:cubicBezTo>
                  <a:cubicBezTo>
                    <a:pt x="437614" y="334753"/>
                    <a:pt x="440281" y="337420"/>
                    <a:pt x="440662" y="339198"/>
                  </a:cubicBezTo>
                  <a:lnTo>
                    <a:pt x="448917" y="381235"/>
                  </a:lnTo>
                  <a:cubicBezTo>
                    <a:pt x="449933" y="386569"/>
                    <a:pt x="459331" y="388347"/>
                    <a:pt x="463268" y="387077"/>
                  </a:cubicBezTo>
                  <a:cubicBezTo>
                    <a:pt x="467586" y="385553"/>
                    <a:pt x="473555" y="379457"/>
                    <a:pt x="472285" y="373742"/>
                  </a:cubicBezTo>
                  <a:lnTo>
                    <a:pt x="459077" y="313799"/>
                  </a:lnTo>
                  <a:cubicBezTo>
                    <a:pt x="454632" y="293479"/>
                    <a:pt x="436344" y="279255"/>
                    <a:pt x="415262" y="281541"/>
                  </a:cubicBezTo>
                  <a:cubicBezTo>
                    <a:pt x="406119" y="282557"/>
                    <a:pt x="396340" y="283319"/>
                    <a:pt x="387323" y="281922"/>
                  </a:cubicBezTo>
                  <a:cubicBezTo>
                    <a:pt x="373226" y="279890"/>
                    <a:pt x="361796" y="282811"/>
                    <a:pt x="348969" y="291066"/>
                  </a:cubicBezTo>
                  <a:lnTo>
                    <a:pt x="343000" y="265412"/>
                  </a:lnTo>
                  <a:cubicBezTo>
                    <a:pt x="340714" y="255633"/>
                    <a:pt x="337158" y="244711"/>
                    <a:pt x="330681" y="236964"/>
                  </a:cubicBezTo>
                  <a:cubicBezTo>
                    <a:pt x="318616" y="222613"/>
                    <a:pt x="298804" y="217660"/>
                    <a:pt x="281278" y="221470"/>
                  </a:cubicBezTo>
                  <a:cubicBezTo>
                    <a:pt x="271118" y="229217"/>
                    <a:pt x="259180" y="229217"/>
                    <a:pt x="249020" y="221851"/>
                  </a:cubicBezTo>
                  <a:cubicBezTo>
                    <a:pt x="224509" y="215247"/>
                    <a:pt x="199110" y="228201"/>
                    <a:pt x="190601" y="252712"/>
                  </a:cubicBezTo>
                  <a:cubicBezTo>
                    <a:pt x="185648" y="267190"/>
                    <a:pt x="182600" y="281160"/>
                    <a:pt x="178409" y="296781"/>
                  </a:cubicBezTo>
                  <a:cubicBezTo>
                    <a:pt x="157200" y="271254"/>
                    <a:pt x="138150" y="286240"/>
                    <a:pt x="114147" y="282049"/>
                  </a:cubicBezTo>
                  <a:cubicBezTo>
                    <a:pt x="94081" y="278493"/>
                    <a:pt x="73507" y="289669"/>
                    <a:pt x="67538" y="309862"/>
                  </a:cubicBezTo>
                  <a:cubicBezTo>
                    <a:pt x="61315" y="331070"/>
                    <a:pt x="57251" y="351771"/>
                    <a:pt x="53060" y="373742"/>
                  </a:cubicBezTo>
                  <a:cubicBezTo>
                    <a:pt x="52044" y="378822"/>
                    <a:pt x="58394" y="385045"/>
                    <a:pt x="62204" y="386569"/>
                  </a:cubicBezTo>
                  <a:cubicBezTo>
                    <a:pt x="65760" y="388093"/>
                    <a:pt x="75031" y="386442"/>
                    <a:pt x="76174" y="380854"/>
                  </a:cubicBezTo>
                  <a:lnTo>
                    <a:pt x="85445" y="337547"/>
                  </a:lnTo>
                  <a:cubicBezTo>
                    <a:pt x="85826" y="335769"/>
                    <a:pt x="91287" y="334245"/>
                    <a:pt x="91668" y="335769"/>
                  </a:cubicBezTo>
                  <a:lnTo>
                    <a:pt x="93065" y="341992"/>
                  </a:lnTo>
                  <a:cubicBezTo>
                    <a:pt x="90271" y="365995"/>
                    <a:pt x="88366" y="388601"/>
                    <a:pt x="87350" y="412477"/>
                  </a:cubicBezTo>
                  <a:cubicBezTo>
                    <a:pt x="88239" y="414890"/>
                    <a:pt x="90017" y="419843"/>
                    <a:pt x="90017" y="422510"/>
                  </a:cubicBezTo>
                  <a:lnTo>
                    <a:pt x="90398" y="480676"/>
                  </a:lnTo>
                  <a:cubicBezTo>
                    <a:pt x="90525" y="490455"/>
                    <a:pt x="98653" y="496424"/>
                    <a:pt x="107035" y="495789"/>
                  </a:cubicBezTo>
                  <a:cubicBezTo>
                    <a:pt x="115417" y="495154"/>
                    <a:pt x="120116" y="488042"/>
                    <a:pt x="120116" y="479152"/>
                  </a:cubicBezTo>
                  <a:lnTo>
                    <a:pt x="120497" y="423399"/>
                  </a:lnTo>
                  <a:cubicBezTo>
                    <a:pt x="120497" y="420859"/>
                    <a:pt x="122910" y="417176"/>
                    <a:pt x="125069" y="416668"/>
                  </a:cubicBezTo>
                  <a:cubicBezTo>
                    <a:pt x="127101" y="416160"/>
                    <a:pt x="131165" y="419716"/>
                    <a:pt x="131165" y="421875"/>
                  </a:cubicBezTo>
                  <a:lnTo>
                    <a:pt x="131673" y="480676"/>
                  </a:lnTo>
                  <a:cubicBezTo>
                    <a:pt x="131800" y="489947"/>
                    <a:pt x="137896" y="496297"/>
                    <a:pt x="146532" y="495662"/>
                  </a:cubicBezTo>
                  <a:cubicBezTo>
                    <a:pt x="153009" y="495154"/>
                    <a:pt x="160756" y="489820"/>
                    <a:pt x="160756" y="481565"/>
                  </a:cubicBezTo>
                  <a:lnTo>
                    <a:pt x="160756" y="418573"/>
                  </a:lnTo>
                  <a:lnTo>
                    <a:pt x="165836" y="408667"/>
                  </a:lnTo>
                  <a:lnTo>
                    <a:pt x="159486" y="329927"/>
                  </a:lnTo>
                  <a:cubicBezTo>
                    <a:pt x="160121" y="327641"/>
                    <a:pt x="162661" y="323831"/>
                    <a:pt x="164566" y="323323"/>
                  </a:cubicBezTo>
                  <a:cubicBezTo>
                    <a:pt x="166471" y="322815"/>
                    <a:pt x="169138" y="326498"/>
                    <a:pt x="169900" y="329038"/>
                  </a:cubicBezTo>
                  <a:lnTo>
                    <a:pt x="180949" y="371075"/>
                  </a:lnTo>
                  <a:cubicBezTo>
                    <a:pt x="181330" y="372726"/>
                    <a:pt x="184378" y="375266"/>
                    <a:pt x="185775" y="375393"/>
                  </a:cubicBezTo>
                  <a:cubicBezTo>
                    <a:pt x="192760" y="375774"/>
                    <a:pt x="198475" y="360407"/>
                    <a:pt x="197078" y="350247"/>
                  </a:cubicBezTo>
                  <a:cubicBezTo>
                    <a:pt x="195554" y="338944"/>
                    <a:pt x="196443" y="330054"/>
                    <a:pt x="199618" y="319641"/>
                  </a:cubicBezTo>
                  <a:lnTo>
                    <a:pt x="206476" y="296400"/>
                  </a:lnTo>
                  <a:cubicBezTo>
                    <a:pt x="207111" y="294368"/>
                    <a:pt x="210667" y="291701"/>
                    <a:pt x="212445" y="291701"/>
                  </a:cubicBezTo>
                  <a:cubicBezTo>
                    <a:pt x="214223" y="291701"/>
                    <a:pt x="217652" y="295892"/>
                    <a:pt x="217398" y="298178"/>
                  </a:cubicBezTo>
                  <a:lnTo>
                    <a:pt x="213588" y="337293"/>
                  </a:lnTo>
                  <a:cubicBezTo>
                    <a:pt x="212191" y="351263"/>
                    <a:pt x="210286" y="365614"/>
                    <a:pt x="210032" y="379330"/>
                  </a:cubicBezTo>
                  <a:lnTo>
                    <a:pt x="218541" y="386315"/>
                  </a:lnTo>
                  <a:lnTo>
                    <a:pt x="218795" y="479787"/>
                  </a:lnTo>
                  <a:cubicBezTo>
                    <a:pt x="218795" y="489566"/>
                    <a:pt x="230224" y="494900"/>
                    <a:pt x="237463" y="494900"/>
                  </a:cubicBezTo>
                  <a:cubicBezTo>
                    <a:pt x="245464" y="494900"/>
                    <a:pt x="255751" y="489439"/>
                    <a:pt x="255878" y="479787"/>
                  </a:cubicBezTo>
                  <a:lnTo>
                    <a:pt x="257021" y="427082"/>
                  </a:lnTo>
                  <a:lnTo>
                    <a:pt x="258037" y="393808"/>
                  </a:lnTo>
                  <a:cubicBezTo>
                    <a:pt x="258164" y="390887"/>
                    <a:pt x="260196" y="386442"/>
                    <a:pt x="262863" y="385934"/>
                  </a:cubicBezTo>
                  <a:cubicBezTo>
                    <a:pt x="264895" y="385553"/>
                    <a:pt x="268451" y="387204"/>
                    <a:pt x="270356" y="389109"/>
                  </a:cubicBezTo>
                  <a:close/>
                  <a:moveTo>
                    <a:pt x="460728" y="232392"/>
                  </a:moveTo>
                  <a:cubicBezTo>
                    <a:pt x="460728" y="211945"/>
                    <a:pt x="444218" y="195435"/>
                    <a:pt x="423771" y="195435"/>
                  </a:cubicBezTo>
                  <a:cubicBezTo>
                    <a:pt x="403325" y="195435"/>
                    <a:pt x="386815" y="211945"/>
                    <a:pt x="386815" y="232392"/>
                  </a:cubicBezTo>
                  <a:cubicBezTo>
                    <a:pt x="386815" y="252839"/>
                    <a:pt x="403325" y="269349"/>
                    <a:pt x="423771" y="269349"/>
                  </a:cubicBezTo>
                  <a:cubicBezTo>
                    <a:pt x="444218" y="269349"/>
                    <a:pt x="460728" y="252839"/>
                    <a:pt x="460728" y="232392"/>
                  </a:cubicBezTo>
                  <a:moveTo>
                    <a:pt x="187299" y="232519"/>
                  </a:moveTo>
                  <a:cubicBezTo>
                    <a:pt x="187299" y="212199"/>
                    <a:pt x="170789" y="195689"/>
                    <a:pt x="150469" y="195689"/>
                  </a:cubicBezTo>
                  <a:cubicBezTo>
                    <a:pt x="130149" y="195689"/>
                    <a:pt x="113639" y="212199"/>
                    <a:pt x="113639" y="232519"/>
                  </a:cubicBezTo>
                  <a:cubicBezTo>
                    <a:pt x="113639" y="252839"/>
                    <a:pt x="130149" y="269349"/>
                    <a:pt x="150469" y="269349"/>
                  </a:cubicBezTo>
                  <a:cubicBezTo>
                    <a:pt x="170789" y="269349"/>
                    <a:pt x="187299" y="252839"/>
                    <a:pt x="187299" y="232519"/>
                  </a:cubicBezTo>
                  <a:moveTo>
                    <a:pt x="335888" y="158732"/>
                  </a:moveTo>
                  <a:cubicBezTo>
                    <a:pt x="335888" y="132570"/>
                    <a:pt x="314679" y="111361"/>
                    <a:pt x="288517" y="111361"/>
                  </a:cubicBezTo>
                  <a:cubicBezTo>
                    <a:pt x="262355" y="111361"/>
                    <a:pt x="241273" y="132570"/>
                    <a:pt x="241273" y="158732"/>
                  </a:cubicBezTo>
                  <a:cubicBezTo>
                    <a:pt x="241273" y="184894"/>
                    <a:pt x="262482" y="206103"/>
                    <a:pt x="288644" y="206103"/>
                  </a:cubicBezTo>
                  <a:cubicBezTo>
                    <a:pt x="314806" y="206103"/>
                    <a:pt x="336015" y="184894"/>
                    <a:pt x="336015" y="158732"/>
                  </a:cubicBezTo>
                  <a:moveTo>
                    <a:pt x="372083" y="584942"/>
                  </a:moveTo>
                  <a:cubicBezTo>
                    <a:pt x="282294" y="616311"/>
                    <a:pt x="185267" y="595483"/>
                    <a:pt x="113004" y="537064"/>
                  </a:cubicBezTo>
                  <a:cubicBezTo>
                    <a:pt x="3912" y="449053"/>
                    <a:pt x="-30378" y="298178"/>
                    <a:pt x="28550" y="170670"/>
                  </a:cubicBezTo>
                  <a:cubicBezTo>
                    <a:pt x="56743" y="109710"/>
                    <a:pt x="103860" y="59419"/>
                    <a:pt x="164439" y="29066"/>
                  </a:cubicBezTo>
                  <a:cubicBezTo>
                    <a:pt x="259942" y="-18686"/>
                    <a:pt x="373353" y="-6875"/>
                    <a:pt x="456918" y="59165"/>
                  </a:cubicBezTo>
                  <a:cubicBezTo>
                    <a:pt x="538706" y="123807"/>
                    <a:pt x="580743" y="225788"/>
                    <a:pt x="570456" y="329673"/>
                  </a:cubicBezTo>
                  <a:cubicBezTo>
                    <a:pt x="559026" y="445243"/>
                    <a:pt x="483207" y="546081"/>
                    <a:pt x="372083" y="584942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413316" y="422358"/>
              <a:ext cx="20005" cy="18076"/>
            </a:xfrm>
            <a:custGeom>
              <a:avLst/>
              <a:gdLst/>
              <a:ahLst/>
              <a:cxnLst/>
              <a:rect l="l" t="t" r="r" b="b"/>
              <a:pathLst>
                <a:path w="20005" h="18076">
                  <a:moveTo>
                    <a:pt x="19879" y="1058"/>
                  </a:moveTo>
                  <a:lnTo>
                    <a:pt x="10100" y="18076"/>
                  </a:lnTo>
                  <a:lnTo>
                    <a:pt x="2226" y="6519"/>
                  </a:lnTo>
                  <a:lnTo>
                    <a:pt x="67" y="2836"/>
                  </a:lnTo>
                  <a:cubicBezTo>
                    <a:pt x="-441" y="1947"/>
                    <a:pt x="2099" y="-339"/>
                    <a:pt x="3115" y="42"/>
                  </a:cubicBezTo>
                  <a:cubicBezTo>
                    <a:pt x="4131" y="423"/>
                    <a:pt x="5655" y="1566"/>
                    <a:pt x="6290" y="2328"/>
                  </a:cubicBezTo>
                  <a:lnTo>
                    <a:pt x="8576" y="5122"/>
                  </a:lnTo>
                  <a:cubicBezTo>
                    <a:pt x="9973" y="6900"/>
                    <a:pt x="13656" y="-1863"/>
                    <a:pt x="20006" y="1185"/>
                  </a:cubicBezTo>
                </a:path>
              </a:pathLst>
            </a:custGeom>
            <a:solidFill>
              <a:srgbClr val="336535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3657410" y="452552"/>
            <a:ext cx="902932" cy="882206"/>
            <a:chOff x="0" y="0"/>
            <a:chExt cx="1203909" cy="1176274"/>
          </a:xfrm>
        </p:grpSpPr>
        <p:sp>
          <p:nvSpPr>
            <p:cNvPr id="26" name="Freeform 26"/>
            <p:cNvSpPr/>
            <p:nvPr/>
          </p:nvSpPr>
          <p:spPr>
            <a:xfrm>
              <a:off x="63483" y="241334"/>
              <a:ext cx="1076865" cy="871463"/>
            </a:xfrm>
            <a:custGeom>
              <a:avLst/>
              <a:gdLst/>
              <a:ahLst/>
              <a:cxnLst/>
              <a:rect l="l" t="t" r="r" b="b"/>
              <a:pathLst>
                <a:path w="1076865" h="871463">
                  <a:moveTo>
                    <a:pt x="959755" y="547080"/>
                  </a:moveTo>
                  <a:cubicBezTo>
                    <a:pt x="1012968" y="451322"/>
                    <a:pt x="988076" y="174717"/>
                    <a:pt x="1055767" y="307305"/>
                  </a:cubicBezTo>
                  <a:cubicBezTo>
                    <a:pt x="1123458" y="439892"/>
                    <a:pt x="1020715" y="657824"/>
                    <a:pt x="855234" y="780252"/>
                  </a:cubicBezTo>
                  <a:cubicBezTo>
                    <a:pt x="702834" y="893154"/>
                    <a:pt x="513223" y="891376"/>
                    <a:pt x="341901" y="828511"/>
                  </a:cubicBezTo>
                  <a:cubicBezTo>
                    <a:pt x="183913" y="770472"/>
                    <a:pt x="86885" y="637758"/>
                    <a:pt x="92727" y="466308"/>
                  </a:cubicBezTo>
                  <a:cubicBezTo>
                    <a:pt x="35831" y="462879"/>
                    <a:pt x="2430" y="435574"/>
                    <a:pt x="271" y="398998"/>
                  </a:cubicBezTo>
                  <a:cubicBezTo>
                    <a:pt x="-6968" y="275809"/>
                    <a:pt x="132478" y="321783"/>
                    <a:pt x="201439" y="195926"/>
                  </a:cubicBezTo>
                  <a:cubicBezTo>
                    <a:pt x="263034" y="83658"/>
                    <a:pt x="374666" y="3267"/>
                    <a:pt x="505476" y="92"/>
                  </a:cubicBezTo>
                  <a:cubicBezTo>
                    <a:pt x="608727" y="-2448"/>
                    <a:pt x="716931" y="47082"/>
                    <a:pt x="717185" y="162652"/>
                  </a:cubicBezTo>
                  <a:cubicBezTo>
                    <a:pt x="517541" y="53940"/>
                    <a:pt x="337202" y="136744"/>
                    <a:pt x="251477" y="320005"/>
                  </a:cubicBezTo>
                  <a:cubicBezTo>
                    <a:pt x="198772" y="432653"/>
                    <a:pt x="176039" y="587974"/>
                    <a:pt x="284751" y="678652"/>
                  </a:cubicBezTo>
                  <a:cubicBezTo>
                    <a:pt x="497221" y="855943"/>
                    <a:pt x="827167" y="785713"/>
                    <a:pt x="959755" y="547080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363508" y="63496"/>
              <a:ext cx="649189" cy="878225"/>
            </a:xfrm>
            <a:custGeom>
              <a:avLst/>
              <a:gdLst/>
              <a:ahLst/>
              <a:cxnLst/>
              <a:rect l="l" t="t" r="r" b="b"/>
              <a:pathLst>
                <a:path w="649189" h="878225">
                  <a:moveTo>
                    <a:pt x="244948" y="546102"/>
                  </a:moveTo>
                  <a:cubicBezTo>
                    <a:pt x="288890" y="529466"/>
                    <a:pt x="298034" y="587250"/>
                    <a:pt x="304130" y="602617"/>
                  </a:cubicBezTo>
                  <a:cubicBezTo>
                    <a:pt x="338166" y="618111"/>
                    <a:pt x="359756" y="578614"/>
                    <a:pt x="358994" y="551055"/>
                  </a:cubicBezTo>
                  <a:cubicBezTo>
                    <a:pt x="358105" y="517909"/>
                    <a:pt x="338928" y="483492"/>
                    <a:pt x="294351" y="472951"/>
                  </a:cubicBezTo>
                  <a:cubicBezTo>
                    <a:pt x="187163" y="447297"/>
                    <a:pt x="112868" y="530228"/>
                    <a:pt x="109566" y="623826"/>
                  </a:cubicBezTo>
                  <a:cubicBezTo>
                    <a:pt x="106137" y="724283"/>
                    <a:pt x="190592" y="790577"/>
                    <a:pt x="297526" y="781306"/>
                  </a:cubicBezTo>
                  <a:cubicBezTo>
                    <a:pt x="471389" y="766193"/>
                    <a:pt x="572227" y="623953"/>
                    <a:pt x="544287" y="454917"/>
                  </a:cubicBezTo>
                  <a:cubicBezTo>
                    <a:pt x="510124" y="248415"/>
                    <a:pt x="364201" y="89031"/>
                    <a:pt x="148682" y="74045"/>
                  </a:cubicBezTo>
                  <a:cubicBezTo>
                    <a:pt x="180305" y="1020"/>
                    <a:pt x="248758" y="-12188"/>
                    <a:pt x="306162" y="9402"/>
                  </a:cubicBezTo>
                  <a:cubicBezTo>
                    <a:pt x="505679" y="84459"/>
                    <a:pt x="649189" y="278387"/>
                    <a:pt x="649189" y="494414"/>
                  </a:cubicBezTo>
                  <a:cubicBezTo>
                    <a:pt x="649189" y="645670"/>
                    <a:pt x="575275" y="770511"/>
                    <a:pt x="458308" y="830074"/>
                  </a:cubicBezTo>
                  <a:cubicBezTo>
                    <a:pt x="339182" y="890653"/>
                    <a:pt x="185893" y="904115"/>
                    <a:pt x="76166" y="811278"/>
                  </a:cubicBezTo>
                  <a:cubicBezTo>
                    <a:pt x="-12734" y="736094"/>
                    <a:pt x="-17941" y="609983"/>
                    <a:pt x="30319" y="518671"/>
                  </a:cubicBezTo>
                  <a:cubicBezTo>
                    <a:pt x="78832" y="426977"/>
                    <a:pt x="180432" y="370335"/>
                    <a:pt x="296383" y="382400"/>
                  </a:cubicBezTo>
                  <a:cubicBezTo>
                    <a:pt x="390871" y="392179"/>
                    <a:pt x="467960" y="462537"/>
                    <a:pt x="457292" y="550547"/>
                  </a:cubicBezTo>
                  <a:cubicBezTo>
                    <a:pt x="447513" y="632081"/>
                    <a:pt x="377409" y="709805"/>
                    <a:pt x="283556" y="696089"/>
                  </a:cubicBezTo>
                  <a:cubicBezTo>
                    <a:pt x="243932" y="690374"/>
                    <a:pt x="218786" y="664847"/>
                    <a:pt x="210150" y="640463"/>
                  </a:cubicBezTo>
                  <a:cubicBezTo>
                    <a:pt x="200244" y="612396"/>
                    <a:pt x="202276" y="562358"/>
                    <a:pt x="245075" y="546102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4779169" y="1008393"/>
            <a:ext cx="1501664" cy="1246308"/>
            <a:chOff x="0" y="0"/>
            <a:chExt cx="2002218" cy="1661744"/>
          </a:xfrm>
        </p:grpSpPr>
        <p:sp>
          <p:nvSpPr>
            <p:cNvPr id="29" name="Freeform 29"/>
            <p:cNvSpPr/>
            <p:nvPr/>
          </p:nvSpPr>
          <p:spPr>
            <a:xfrm>
              <a:off x="170942" y="63540"/>
              <a:ext cx="1253236" cy="1084643"/>
            </a:xfrm>
            <a:custGeom>
              <a:avLst/>
              <a:gdLst/>
              <a:ahLst/>
              <a:cxnLst/>
              <a:rect l="l" t="t" r="r" b="b"/>
              <a:pathLst>
                <a:path w="1253236" h="1084643">
                  <a:moveTo>
                    <a:pt x="721614" y="1071335"/>
                  </a:moveTo>
                  <a:cubicBezTo>
                    <a:pt x="775589" y="956527"/>
                    <a:pt x="875538" y="951955"/>
                    <a:pt x="991235" y="974307"/>
                  </a:cubicBezTo>
                  <a:cubicBezTo>
                    <a:pt x="748030" y="690715"/>
                    <a:pt x="488188" y="1109308"/>
                    <a:pt x="203073" y="852387"/>
                  </a:cubicBezTo>
                  <a:cubicBezTo>
                    <a:pt x="370840" y="703161"/>
                    <a:pt x="580644" y="759295"/>
                    <a:pt x="789305" y="838544"/>
                  </a:cubicBezTo>
                  <a:cubicBezTo>
                    <a:pt x="729488" y="761835"/>
                    <a:pt x="654558" y="719163"/>
                    <a:pt x="581660" y="661505"/>
                  </a:cubicBezTo>
                  <a:cubicBezTo>
                    <a:pt x="476631" y="578447"/>
                    <a:pt x="169418" y="714464"/>
                    <a:pt x="0" y="490817"/>
                  </a:cubicBezTo>
                  <a:cubicBezTo>
                    <a:pt x="201422" y="356704"/>
                    <a:pt x="341503" y="507962"/>
                    <a:pt x="526669" y="574637"/>
                  </a:cubicBezTo>
                  <a:cubicBezTo>
                    <a:pt x="376428" y="379564"/>
                    <a:pt x="150622" y="232879"/>
                    <a:pt x="247650" y="595"/>
                  </a:cubicBezTo>
                  <a:cubicBezTo>
                    <a:pt x="381000" y="-12232"/>
                    <a:pt x="489077" y="185254"/>
                    <a:pt x="486664" y="316826"/>
                  </a:cubicBezTo>
                  <a:cubicBezTo>
                    <a:pt x="483870" y="466051"/>
                    <a:pt x="554863" y="574891"/>
                    <a:pt x="678307" y="659600"/>
                  </a:cubicBezTo>
                  <a:cubicBezTo>
                    <a:pt x="610235" y="495007"/>
                    <a:pt x="566547" y="339813"/>
                    <a:pt x="660273" y="183603"/>
                  </a:cubicBezTo>
                  <a:cubicBezTo>
                    <a:pt x="870458" y="439762"/>
                    <a:pt x="555879" y="739991"/>
                    <a:pt x="996950" y="891122"/>
                  </a:cubicBezTo>
                  <a:cubicBezTo>
                    <a:pt x="923671" y="760438"/>
                    <a:pt x="884555" y="625564"/>
                    <a:pt x="992759" y="501358"/>
                  </a:cubicBezTo>
                  <a:cubicBezTo>
                    <a:pt x="1107059" y="618325"/>
                    <a:pt x="1079754" y="767677"/>
                    <a:pt x="1040130" y="922618"/>
                  </a:cubicBezTo>
                  <a:lnTo>
                    <a:pt x="1253236" y="1025742"/>
                  </a:lnTo>
                  <a:cubicBezTo>
                    <a:pt x="1165479" y="1049618"/>
                    <a:pt x="1099693" y="1006184"/>
                    <a:pt x="1021207" y="995262"/>
                  </a:cubicBezTo>
                  <a:cubicBezTo>
                    <a:pt x="927989" y="1055968"/>
                    <a:pt x="848868" y="1110705"/>
                    <a:pt x="721741" y="1071335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63500" y="1148197"/>
              <a:ext cx="1875155" cy="450102"/>
            </a:xfrm>
            <a:custGeom>
              <a:avLst/>
              <a:gdLst/>
              <a:ahLst/>
              <a:cxnLst/>
              <a:rect l="l" t="t" r="r" b="b"/>
              <a:pathLst>
                <a:path w="1875155" h="450102">
                  <a:moveTo>
                    <a:pt x="1875155" y="450102"/>
                  </a:moveTo>
                  <a:cubicBezTo>
                    <a:pt x="1401318" y="390793"/>
                    <a:pt x="1179703" y="-61836"/>
                    <a:pt x="794004" y="97422"/>
                  </a:cubicBezTo>
                  <a:lnTo>
                    <a:pt x="19685" y="416955"/>
                  </a:lnTo>
                  <a:lnTo>
                    <a:pt x="0" y="389777"/>
                  </a:lnTo>
                  <a:lnTo>
                    <a:pt x="747268" y="54496"/>
                  </a:lnTo>
                  <a:cubicBezTo>
                    <a:pt x="910209" y="-18656"/>
                    <a:pt x="1080897" y="-25514"/>
                    <a:pt x="1230249" y="79388"/>
                  </a:cubicBezTo>
                  <a:cubicBezTo>
                    <a:pt x="1435227" y="223407"/>
                    <a:pt x="1657223" y="316244"/>
                    <a:pt x="1875155" y="450102"/>
                  </a:cubicBezTo>
                </a:path>
              </a:pathLst>
            </a:custGeom>
            <a:solidFill>
              <a:srgbClr val="BFB388"/>
            </a:solidFill>
          </p:spPr>
        </p:sp>
      </p:grpSp>
      <p:sp>
        <p:nvSpPr>
          <p:cNvPr id="31" name="Freeform 31"/>
          <p:cNvSpPr/>
          <p:nvPr/>
        </p:nvSpPr>
        <p:spPr>
          <a:xfrm>
            <a:off x="6399886" y="2074012"/>
            <a:ext cx="5488238" cy="643376"/>
          </a:xfrm>
          <a:custGeom>
            <a:avLst/>
            <a:gdLst/>
            <a:ahLst/>
            <a:cxnLst/>
            <a:rect l="l" t="t" r="r" b="b"/>
            <a:pathLst>
              <a:path w="5488238" h="643376">
                <a:moveTo>
                  <a:pt x="0" y="0"/>
                </a:moveTo>
                <a:lnTo>
                  <a:pt x="5488238" y="0"/>
                </a:lnTo>
                <a:lnTo>
                  <a:pt x="5488238" y="643375"/>
                </a:lnTo>
                <a:lnTo>
                  <a:pt x="0" y="643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1155375" y="5510355"/>
            <a:ext cx="1176157" cy="1213961"/>
            <a:chOff x="0" y="0"/>
            <a:chExt cx="1568209" cy="1618615"/>
          </a:xfrm>
        </p:grpSpPr>
        <p:sp>
          <p:nvSpPr>
            <p:cNvPr id="33" name="Freeform 33"/>
            <p:cNvSpPr/>
            <p:nvPr/>
          </p:nvSpPr>
          <p:spPr>
            <a:xfrm>
              <a:off x="449089" y="442227"/>
              <a:ext cx="724955" cy="779999"/>
            </a:xfrm>
            <a:custGeom>
              <a:avLst/>
              <a:gdLst/>
              <a:ahLst/>
              <a:cxnLst/>
              <a:rect l="l" t="t" r="r" b="b"/>
              <a:pathLst>
                <a:path w="724955" h="779999">
                  <a:moveTo>
                    <a:pt x="390384" y="447026"/>
                  </a:moveTo>
                  <a:cubicBezTo>
                    <a:pt x="427341" y="417435"/>
                    <a:pt x="422769" y="369937"/>
                    <a:pt x="406894" y="345680"/>
                  </a:cubicBezTo>
                  <a:cubicBezTo>
                    <a:pt x="387844" y="316597"/>
                    <a:pt x="359904" y="274814"/>
                    <a:pt x="297673" y="295896"/>
                  </a:cubicBezTo>
                  <a:cubicBezTo>
                    <a:pt x="318247" y="323963"/>
                    <a:pt x="337806" y="336282"/>
                    <a:pt x="346061" y="350252"/>
                  </a:cubicBezTo>
                  <a:cubicBezTo>
                    <a:pt x="360285" y="374382"/>
                    <a:pt x="345934" y="389876"/>
                    <a:pt x="334123" y="401433"/>
                  </a:cubicBezTo>
                  <a:cubicBezTo>
                    <a:pt x="319391" y="415784"/>
                    <a:pt x="271892" y="428484"/>
                    <a:pt x="247889" y="404354"/>
                  </a:cubicBezTo>
                  <a:cubicBezTo>
                    <a:pt x="202550" y="358761"/>
                    <a:pt x="200518" y="301865"/>
                    <a:pt x="229220" y="259447"/>
                  </a:cubicBezTo>
                  <a:cubicBezTo>
                    <a:pt x="259700" y="214362"/>
                    <a:pt x="321423" y="187438"/>
                    <a:pt x="390511" y="199884"/>
                  </a:cubicBezTo>
                  <a:cubicBezTo>
                    <a:pt x="481951" y="216394"/>
                    <a:pt x="522591" y="291197"/>
                    <a:pt x="533640" y="364730"/>
                  </a:cubicBezTo>
                  <a:cubicBezTo>
                    <a:pt x="546086" y="448296"/>
                    <a:pt x="510780" y="537195"/>
                    <a:pt x="424928" y="581137"/>
                  </a:cubicBezTo>
                  <a:cubicBezTo>
                    <a:pt x="270114" y="660258"/>
                    <a:pt x="104760" y="599552"/>
                    <a:pt x="25639" y="441692"/>
                  </a:cubicBezTo>
                  <a:cubicBezTo>
                    <a:pt x="-35449" y="319645"/>
                    <a:pt x="14208" y="141591"/>
                    <a:pt x="157719" y="53453"/>
                  </a:cubicBezTo>
                  <a:cubicBezTo>
                    <a:pt x="337552" y="-56910"/>
                    <a:pt x="562977" y="12940"/>
                    <a:pt x="663689" y="177659"/>
                  </a:cubicBezTo>
                  <a:cubicBezTo>
                    <a:pt x="772401" y="355332"/>
                    <a:pt x="734555" y="583042"/>
                    <a:pt x="565136" y="708772"/>
                  </a:cubicBezTo>
                  <a:cubicBezTo>
                    <a:pt x="416419" y="819135"/>
                    <a:pt x="119365" y="813166"/>
                    <a:pt x="35164" y="605902"/>
                  </a:cubicBezTo>
                  <a:cubicBezTo>
                    <a:pt x="262240" y="727314"/>
                    <a:pt x="523480" y="710550"/>
                    <a:pt x="608570" y="485506"/>
                  </a:cubicBezTo>
                  <a:cubicBezTo>
                    <a:pt x="654037" y="365492"/>
                    <a:pt x="604125" y="240778"/>
                    <a:pt x="522972" y="172325"/>
                  </a:cubicBezTo>
                  <a:cubicBezTo>
                    <a:pt x="430008" y="93966"/>
                    <a:pt x="294371" y="88378"/>
                    <a:pt x="195184" y="178802"/>
                  </a:cubicBezTo>
                  <a:cubicBezTo>
                    <a:pt x="124445" y="243318"/>
                    <a:pt x="100315" y="341362"/>
                    <a:pt x="157846" y="418451"/>
                  </a:cubicBezTo>
                  <a:cubicBezTo>
                    <a:pt x="201280" y="476744"/>
                    <a:pt x="304404" y="515733"/>
                    <a:pt x="390384" y="44677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301792" y="214884"/>
              <a:ext cx="229679" cy="281949"/>
            </a:xfrm>
            <a:custGeom>
              <a:avLst/>
              <a:gdLst/>
              <a:ahLst/>
              <a:cxnLst/>
              <a:rect l="l" t="t" r="r" b="b"/>
              <a:pathLst>
                <a:path w="229679" h="281949">
                  <a:moveTo>
                    <a:pt x="228054" y="224535"/>
                  </a:moveTo>
                  <a:cubicBezTo>
                    <a:pt x="238595" y="261111"/>
                    <a:pt x="195034" y="284733"/>
                    <a:pt x="179413" y="281685"/>
                  </a:cubicBezTo>
                  <a:cubicBezTo>
                    <a:pt x="147536" y="275589"/>
                    <a:pt x="-30011" y="106299"/>
                    <a:pt x="4406" y="0"/>
                  </a:cubicBezTo>
                  <a:cubicBezTo>
                    <a:pt x="115785" y="9144"/>
                    <a:pt x="198463" y="122300"/>
                    <a:pt x="228054" y="22440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647997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6"/>
                  </a:moveTo>
                  <a:cubicBezTo>
                    <a:pt x="104862" y="325246"/>
                    <a:pt x="47838" y="328294"/>
                    <a:pt x="33995" y="316483"/>
                  </a:cubicBezTo>
                  <a:cubicBezTo>
                    <a:pt x="8595" y="294766"/>
                    <a:pt x="-40173" y="45720"/>
                    <a:pt x="62951" y="0"/>
                  </a:cubicBezTo>
                  <a:cubicBezTo>
                    <a:pt x="122642" y="80518"/>
                    <a:pt x="135342" y="200279"/>
                    <a:pt x="111720" y="297306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269876" y="1134949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10" y="17320"/>
                  </a:moveTo>
                  <a:cubicBezTo>
                    <a:pt x="260605" y="89075"/>
                    <a:pt x="106807" y="269796"/>
                    <a:pt x="0" y="246682"/>
                  </a:cubicBezTo>
                  <a:cubicBezTo>
                    <a:pt x="22733" y="78915"/>
                    <a:pt x="191644" y="-47577"/>
                    <a:pt x="224410" y="1732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63500" y="887147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89"/>
                    <a:pt x="116079" y="166443"/>
                    <a:pt x="0" y="141170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64135" y="550834"/>
              <a:ext cx="318607" cy="169355"/>
            </a:xfrm>
            <a:custGeom>
              <a:avLst/>
              <a:gdLst/>
              <a:ahLst/>
              <a:cxnLst/>
              <a:rect l="l" t="t" r="r" b="b"/>
              <a:pathLst>
                <a:path w="318607" h="169355">
                  <a:moveTo>
                    <a:pt x="316612" y="118328"/>
                  </a:moveTo>
                  <a:cubicBezTo>
                    <a:pt x="326772" y="133441"/>
                    <a:pt x="295276" y="166461"/>
                    <a:pt x="286005" y="168874"/>
                  </a:cubicBezTo>
                  <a:cubicBezTo>
                    <a:pt x="260859" y="175224"/>
                    <a:pt x="28448" y="118201"/>
                    <a:pt x="0" y="26380"/>
                  </a:cubicBezTo>
                  <a:cubicBezTo>
                    <a:pt x="114682" y="-37628"/>
                    <a:pt x="252604" y="23332"/>
                    <a:pt x="316612" y="11832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639301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4"/>
                  </a:moveTo>
                  <a:cubicBezTo>
                    <a:pt x="66440" y="312547"/>
                    <a:pt x="46120" y="312547"/>
                    <a:pt x="17037" y="307086"/>
                  </a:cubicBezTo>
                  <a:cubicBezTo>
                    <a:pt x="-11284" y="195326"/>
                    <a:pt x="-12427" y="78359"/>
                    <a:pt x="77616" y="0"/>
                  </a:cubicBezTo>
                  <a:cubicBezTo>
                    <a:pt x="130068" y="104013"/>
                    <a:pt x="117749" y="204343"/>
                    <a:pt x="96158" y="3074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1140591" y="1053181"/>
              <a:ext cx="258065" cy="169331"/>
            </a:xfrm>
            <a:custGeom>
              <a:avLst/>
              <a:gdLst/>
              <a:ahLst/>
              <a:cxnLst/>
              <a:rect l="l" t="t" r="r" b="b"/>
              <a:pathLst>
                <a:path w="258065" h="169331">
                  <a:moveTo>
                    <a:pt x="258065" y="163858"/>
                  </a:moveTo>
                  <a:cubicBezTo>
                    <a:pt x="152273" y="190020"/>
                    <a:pt x="40259" y="119535"/>
                    <a:pt x="0" y="13490"/>
                  </a:cubicBezTo>
                  <a:cubicBezTo>
                    <a:pt x="103886" y="-29181"/>
                    <a:pt x="221489" y="31651"/>
                    <a:pt x="258065" y="16385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936640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9"/>
                    <a:pt x="74918" y="305688"/>
                    <a:pt x="16498" y="254634"/>
                  </a:cubicBezTo>
                  <a:cubicBezTo>
                    <a:pt x="-39001" y="206120"/>
                    <a:pt x="53709" y="6477"/>
                    <a:pt x="172582" y="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949002" y="1231898"/>
              <a:ext cx="144439" cy="284733"/>
            </a:xfrm>
            <a:custGeom>
              <a:avLst/>
              <a:gdLst/>
              <a:ahLst/>
              <a:cxnLst/>
              <a:rect l="l" t="t" r="r" b="b"/>
              <a:pathLst>
                <a:path w="144439" h="284733">
                  <a:moveTo>
                    <a:pt x="129232" y="284734"/>
                  </a:moveTo>
                  <a:cubicBezTo>
                    <a:pt x="30425" y="224155"/>
                    <a:pt x="-7929" y="124079"/>
                    <a:pt x="1342" y="0"/>
                  </a:cubicBezTo>
                  <a:cubicBezTo>
                    <a:pt x="111579" y="42291"/>
                    <a:pt x="175460" y="159258"/>
                    <a:pt x="129232" y="284734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151730" y="471216"/>
              <a:ext cx="257721" cy="166196"/>
            </a:xfrm>
            <a:custGeom>
              <a:avLst/>
              <a:gdLst/>
              <a:ahLst/>
              <a:cxnLst/>
              <a:rect l="l" t="t" r="r" b="b"/>
              <a:pathLst>
                <a:path w="257721" h="166196">
                  <a:moveTo>
                    <a:pt x="257721" y="19765"/>
                  </a:moveTo>
                  <a:cubicBezTo>
                    <a:pt x="182029" y="101172"/>
                    <a:pt x="115226" y="128477"/>
                    <a:pt x="43725" y="166196"/>
                  </a:cubicBezTo>
                  <a:cubicBezTo>
                    <a:pt x="22262" y="164545"/>
                    <a:pt x="-5805" y="119333"/>
                    <a:pt x="1053" y="100918"/>
                  </a:cubicBezTo>
                  <a:cubicBezTo>
                    <a:pt x="22008" y="44911"/>
                    <a:pt x="170979" y="-38401"/>
                    <a:pt x="257721" y="19765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211330" y="779760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0" y="125114"/>
                    <a:pt x="0" y="57296"/>
                  </a:cubicBezTo>
                  <a:cubicBezTo>
                    <a:pt x="71501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4F8E3A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12873752" y="860889"/>
            <a:ext cx="934355" cy="840410"/>
            <a:chOff x="0" y="0"/>
            <a:chExt cx="1245806" cy="112054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12190771" y="2737647"/>
            <a:ext cx="2712482" cy="2468147"/>
            <a:chOff x="0" y="0"/>
            <a:chExt cx="3616642" cy="3290862"/>
          </a:xfrm>
        </p:grpSpPr>
        <p:sp>
          <p:nvSpPr>
            <p:cNvPr id="48" name="Freeform 48"/>
            <p:cNvSpPr/>
            <p:nvPr/>
          </p:nvSpPr>
          <p:spPr>
            <a:xfrm>
              <a:off x="72390" y="72390"/>
              <a:ext cx="3471927" cy="3146171"/>
            </a:xfrm>
            <a:custGeom>
              <a:avLst/>
              <a:gdLst/>
              <a:ahLst/>
              <a:cxnLst/>
              <a:rect l="l" t="t" r="r" b="b"/>
              <a:pathLst>
                <a:path w="3471927" h="3146171">
                  <a:moveTo>
                    <a:pt x="3359532" y="3146044"/>
                  </a:moveTo>
                  <a:lnTo>
                    <a:pt x="112395" y="3146044"/>
                  </a:lnTo>
                  <a:cubicBezTo>
                    <a:pt x="50292" y="3146044"/>
                    <a:pt x="0" y="3095752"/>
                    <a:pt x="0" y="3033649"/>
                  </a:cubicBezTo>
                  <a:lnTo>
                    <a:pt x="0" y="112395"/>
                  </a:lnTo>
                  <a:cubicBezTo>
                    <a:pt x="0" y="50419"/>
                    <a:pt x="50292" y="0"/>
                    <a:pt x="112395" y="0"/>
                  </a:cubicBezTo>
                  <a:lnTo>
                    <a:pt x="3359532" y="0"/>
                  </a:lnTo>
                  <a:cubicBezTo>
                    <a:pt x="3421635" y="0"/>
                    <a:pt x="3471927" y="50292"/>
                    <a:pt x="3471927" y="112395"/>
                  </a:cubicBezTo>
                  <a:lnTo>
                    <a:pt x="3471927" y="3033776"/>
                  </a:lnTo>
                  <a:cubicBezTo>
                    <a:pt x="3471927" y="3095879"/>
                    <a:pt x="3421635" y="3146171"/>
                    <a:pt x="3359532" y="3146171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63500" y="63500"/>
              <a:ext cx="3489707" cy="3163951"/>
            </a:xfrm>
            <a:custGeom>
              <a:avLst/>
              <a:gdLst/>
              <a:ahLst/>
              <a:cxnLst/>
              <a:rect l="l" t="t" r="r" b="b"/>
              <a:pathLst>
                <a:path w="3489707" h="3163951">
                  <a:moveTo>
                    <a:pt x="3368422" y="3163824"/>
                  </a:moveTo>
                  <a:lnTo>
                    <a:pt x="121285" y="3163824"/>
                  </a:lnTo>
                  <a:lnTo>
                    <a:pt x="121285" y="3154934"/>
                  </a:lnTo>
                  <a:lnTo>
                    <a:pt x="121285" y="3163824"/>
                  </a:lnTo>
                  <a:cubicBezTo>
                    <a:pt x="54356" y="3163824"/>
                    <a:pt x="0" y="3109595"/>
                    <a:pt x="0" y="3042539"/>
                  </a:cubicBezTo>
                  <a:lnTo>
                    <a:pt x="8890" y="3042539"/>
                  </a:lnTo>
                  <a:lnTo>
                    <a:pt x="0" y="3042539"/>
                  </a:lnTo>
                  <a:lnTo>
                    <a:pt x="0" y="121285"/>
                  </a:lnTo>
                  <a:lnTo>
                    <a:pt x="8890" y="121285"/>
                  </a:lnTo>
                  <a:lnTo>
                    <a:pt x="0" y="121285"/>
                  </a:lnTo>
                  <a:cubicBezTo>
                    <a:pt x="0" y="54229"/>
                    <a:pt x="54229" y="0"/>
                    <a:pt x="121285" y="0"/>
                  </a:cubicBezTo>
                  <a:lnTo>
                    <a:pt x="121285" y="8890"/>
                  </a:lnTo>
                  <a:lnTo>
                    <a:pt x="121285" y="0"/>
                  </a:lnTo>
                  <a:lnTo>
                    <a:pt x="3368422" y="0"/>
                  </a:lnTo>
                  <a:lnTo>
                    <a:pt x="3368422" y="8890"/>
                  </a:lnTo>
                  <a:lnTo>
                    <a:pt x="3368422" y="0"/>
                  </a:lnTo>
                  <a:cubicBezTo>
                    <a:pt x="3435351" y="0"/>
                    <a:pt x="3489707" y="54229"/>
                    <a:pt x="3489707" y="121285"/>
                  </a:cubicBezTo>
                  <a:lnTo>
                    <a:pt x="3480817" y="121285"/>
                  </a:lnTo>
                  <a:lnTo>
                    <a:pt x="3489707" y="121285"/>
                  </a:lnTo>
                  <a:lnTo>
                    <a:pt x="3489707" y="3042666"/>
                  </a:lnTo>
                  <a:lnTo>
                    <a:pt x="3480817" y="3042666"/>
                  </a:lnTo>
                  <a:lnTo>
                    <a:pt x="3489707" y="3042666"/>
                  </a:lnTo>
                  <a:cubicBezTo>
                    <a:pt x="3489707" y="3109595"/>
                    <a:pt x="3435478" y="3163951"/>
                    <a:pt x="3368422" y="3163951"/>
                  </a:cubicBezTo>
                  <a:lnTo>
                    <a:pt x="3368422" y="3155061"/>
                  </a:lnTo>
                  <a:lnTo>
                    <a:pt x="3368422" y="3163951"/>
                  </a:lnTo>
                  <a:moveTo>
                    <a:pt x="3368422" y="3146171"/>
                  </a:moveTo>
                  <a:cubicBezTo>
                    <a:pt x="3425572" y="3146171"/>
                    <a:pt x="3471927" y="3099816"/>
                    <a:pt x="3471927" y="3042666"/>
                  </a:cubicBezTo>
                  <a:lnTo>
                    <a:pt x="3471927" y="121285"/>
                  </a:lnTo>
                  <a:cubicBezTo>
                    <a:pt x="3471927" y="64135"/>
                    <a:pt x="3425572" y="17780"/>
                    <a:pt x="3368422" y="17780"/>
                  </a:cubicBezTo>
                  <a:lnTo>
                    <a:pt x="121285" y="17780"/>
                  </a:lnTo>
                  <a:cubicBezTo>
                    <a:pt x="64135" y="17780"/>
                    <a:pt x="17780" y="64135"/>
                    <a:pt x="17780" y="121285"/>
                  </a:cubicBezTo>
                  <a:lnTo>
                    <a:pt x="17780" y="3042666"/>
                  </a:lnTo>
                  <a:cubicBezTo>
                    <a:pt x="17780" y="3099816"/>
                    <a:pt x="64135" y="3146171"/>
                    <a:pt x="121285" y="3146171"/>
                  </a:cubicBezTo>
                  <a:lnTo>
                    <a:pt x="3368422" y="3146171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1562609" y="916813"/>
              <a:ext cx="167894" cy="101727"/>
            </a:xfrm>
            <a:custGeom>
              <a:avLst/>
              <a:gdLst/>
              <a:ahLst/>
              <a:cxnLst/>
              <a:rect l="l" t="t" r="r" b="b"/>
              <a:pathLst>
                <a:path w="167894" h="101727">
                  <a:moveTo>
                    <a:pt x="18161" y="889"/>
                  </a:moveTo>
                  <a:cubicBezTo>
                    <a:pt x="12700" y="10795"/>
                    <a:pt x="8255" y="15875"/>
                    <a:pt x="0" y="22225"/>
                  </a:cubicBezTo>
                  <a:lnTo>
                    <a:pt x="53594" y="72517"/>
                  </a:lnTo>
                  <a:lnTo>
                    <a:pt x="85852" y="101727"/>
                  </a:lnTo>
                  <a:lnTo>
                    <a:pt x="167894" y="21971"/>
                  </a:lnTo>
                  <a:lnTo>
                    <a:pt x="150241" y="0"/>
                  </a:lnTo>
                  <a:cubicBezTo>
                    <a:pt x="109474" y="22733"/>
                    <a:pt x="60325" y="22098"/>
                    <a:pt x="18161" y="1016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1506216" y="619252"/>
              <a:ext cx="280773" cy="284325"/>
            </a:xfrm>
            <a:custGeom>
              <a:avLst/>
              <a:gdLst/>
              <a:ahLst/>
              <a:cxnLst/>
              <a:rect l="l" t="t" r="r" b="b"/>
              <a:pathLst>
                <a:path w="280773" h="284325">
                  <a:moveTo>
                    <a:pt x="279913" y="132334"/>
                  </a:moveTo>
                  <a:cubicBezTo>
                    <a:pt x="284612" y="104521"/>
                    <a:pt x="269626" y="81153"/>
                    <a:pt x="245623" y="68580"/>
                  </a:cubicBezTo>
                  <a:cubicBezTo>
                    <a:pt x="209809" y="50038"/>
                    <a:pt x="177042" y="29210"/>
                    <a:pt x="147198" y="0"/>
                  </a:cubicBezTo>
                  <a:cubicBezTo>
                    <a:pt x="132212" y="16637"/>
                    <a:pt x="117226" y="30988"/>
                    <a:pt x="97541" y="39624"/>
                  </a:cubicBezTo>
                  <a:lnTo>
                    <a:pt x="38486" y="65913"/>
                  </a:lnTo>
                  <a:cubicBezTo>
                    <a:pt x="12577" y="77343"/>
                    <a:pt x="-4441" y="103251"/>
                    <a:pt x="1020" y="132461"/>
                  </a:cubicBezTo>
                  <a:cubicBezTo>
                    <a:pt x="9276" y="176530"/>
                    <a:pt x="28961" y="219075"/>
                    <a:pt x="60711" y="250698"/>
                  </a:cubicBezTo>
                  <a:cubicBezTo>
                    <a:pt x="108590" y="298704"/>
                    <a:pt x="180980" y="294894"/>
                    <a:pt x="227462" y="241935"/>
                  </a:cubicBezTo>
                  <a:cubicBezTo>
                    <a:pt x="254640" y="210947"/>
                    <a:pt x="273182" y="172847"/>
                    <a:pt x="280040" y="132207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1421235" y="463190"/>
              <a:ext cx="455073" cy="470203"/>
            </a:xfrm>
            <a:custGeom>
              <a:avLst/>
              <a:gdLst/>
              <a:ahLst/>
              <a:cxnLst/>
              <a:rect l="l" t="t" r="r" b="b"/>
              <a:pathLst>
                <a:path w="455073" h="470203">
                  <a:moveTo>
                    <a:pt x="5865" y="460100"/>
                  </a:moveTo>
                  <a:cubicBezTo>
                    <a:pt x="11072" y="466450"/>
                    <a:pt x="21486" y="472165"/>
                    <a:pt x="30503" y="468609"/>
                  </a:cubicBezTo>
                  <a:lnTo>
                    <a:pt x="89176" y="446003"/>
                  </a:lnTo>
                  <a:cubicBezTo>
                    <a:pt x="99972" y="441812"/>
                    <a:pt x="107084" y="428096"/>
                    <a:pt x="109751" y="416539"/>
                  </a:cubicBezTo>
                  <a:cubicBezTo>
                    <a:pt x="83081" y="377931"/>
                    <a:pt x="62379" y="337037"/>
                    <a:pt x="56157" y="291063"/>
                  </a:cubicBezTo>
                  <a:cubicBezTo>
                    <a:pt x="50061" y="245724"/>
                    <a:pt x="74698" y="207878"/>
                    <a:pt x="116482" y="192384"/>
                  </a:cubicBezTo>
                  <a:cubicBezTo>
                    <a:pt x="142517" y="182732"/>
                    <a:pt x="167536" y="171937"/>
                    <a:pt x="189888" y="156062"/>
                  </a:cubicBezTo>
                  <a:cubicBezTo>
                    <a:pt x="222273" y="133075"/>
                    <a:pt x="216050" y="107929"/>
                    <a:pt x="233322" y="108818"/>
                  </a:cubicBezTo>
                  <a:cubicBezTo>
                    <a:pt x="243355" y="109326"/>
                    <a:pt x="241069" y="124439"/>
                    <a:pt x="259992" y="142219"/>
                  </a:cubicBezTo>
                  <a:cubicBezTo>
                    <a:pt x="285392" y="166095"/>
                    <a:pt x="314221" y="183748"/>
                    <a:pt x="345209" y="199623"/>
                  </a:cubicBezTo>
                  <a:cubicBezTo>
                    <a:pt x="381150" y="218165"/>
                    <a:pt x="403121" y="252074"/>
                    <a:pt x="397279" y="294492"/>
                  </a:cubicBezTo>
                  <a:cubicBezTo>
                    <a:pt x="391818" y="334370"/>
                    <a:pt x="363497" y="391520"/>
                    <a:pt x="335430" y="419460"/>
                  </a:cubicBezTo>
                  <a:cubicBezTo>
                    <a:pt x="332509" y="422381"/>
                    <a:pt x="329461" y="428350"/>
                    <a:pt x="330604" y="431398"/>
                  </a:cubicBezTo>
                  <a:cubicBezTo>
                    <a:pt x="331620" y="433938"/>
                    <a:pt x="336827" y="438256"/>
                    <a:pt x="339494" y="439145"/>
                  </a:cubicBezTo>
                  <a:lnTo>
                    <a:pt x="409217" y="465053"/>
                  </a:lnTo>
                  <a:cubicBezTo>
                    <a:pt x="420266" y="469117"/>
                    <a:pt x="428775" y="473054"/>
                    <a:pt x="439951" y="467339"/>
                  </a:cubicBezTo>
                  <a:cubicBezTo>
                    <a:pt x="446682" y="463910"/>
                    <a:pt x="456334" y="454004"/>
                    <a:pt x="454937" y="444352"/>
                  </a:cubicBezTo>
                  <a:cubicBezTo>
                    <a:pt x="450238" y="409935"/>
                    <a:pt x="405915" y="388726"/>
                    <a:pt x="419123" y="367009"/>
                  </a:cubicBezTo>
                  <a:lnTo>
                    <a:pt x="441602" y="330052"/>
                  </a:lnTo>
                  <a:cubicBezTo>
                    <a:pt x="473352" y="277855"/>
                    <a:pt x="429664" y="242549"/>
                    <a:pt x="418361" y="194924"/>
                  </a:cubicBezTo>
                  <a:lnTo>
                    <a:pt x="402867" y="130027"/>
                  </a:lnTo>
                  <a:cubicBezTo>
                    <a:pt x="390040" y="92054"/>
                    <a:pt x="368704" y="59161"/>
                    <a:pt x="335811" y="36174"/>
                  </a:cubicBezTo>
                  <a:cubicBezTo>
                    <a:pt x="331239" y="32999"/>
                    <a:pt x="321333" y="31094"/>
                    <a:pt x="318285" y="35031"/>
                  </a:cubicBezTo>
                  <a:lnTo>
                    <a:pt x="259357" y="110215"/>
                  </a:lnTo>
                  <a:cubicBezTo>
                    <a:pt x="252372" y="109199"/>
                    <a:pt x="246403" y="103230"/>
                    <a:pt x="245006" y="97515"/>
                  </a:cubicBezTo>
                  <a:cubicBezTo>
                    <a:pt x="243863" y="92943"/>
                    <a:pt x="247292" y="85577"/>
                    <a:pt x="250848" y="81132"/>
                  </a:cubicBezTo>
                  <a:lnTo>
                    <a:pt x="291488" y="29062"/>
                  </a:lnTo>
                  <a:cubicBezTo>
                    <a:pt x="293139" y="26903"/>
                    <a:pt x="295679" y="20553"/>
                    <a:pt x="294155" y="18648"/>
                  </a:cubicBezTo>
                  <a:lnTo>
                    <a:pt x="287932" y="10901"/>
                  </a:lnTo>
                  <a:cubicBezTo>
                    <a:pt x="201953" y="-19452"/>
                    <a:pt x="107719" y="15092"/>
                    <a:pt x="64539" y="95737"/>
                  </a:cubicBezTo>
                  <a:cubicBezTo>
                    <a:pt x="51076" y="121391"/>
                    <a:pt x="42568" y="147807"/>
                    <a:pt x="37107" y="176509"/>
                  </a:cubicBezTo>
                  <a:cubicBezTo>
                    <a:pt x="31392" y="206735"/>
                    <a:pt x="21232" y="234802"/>
                    <a:pt x="8151" y="262488"/>
                  </a:cubicBezTo>
                  <a:cubicBezTo>
                    <a:pt x="-8741" y="297921"/>
                    <a:pt x="4595" y="330052"/>
                    <a:pt x="29614" y="359516"/>
                  </a:cubicBezTo>
                  <a:cubicBezTo>
                    <a:pt x="53871" y="387964"/>
                    <a:pt x="18057" y="401172"/>
                    <a:pt x="3198" y="430382"/>
                  </a:cubicBezTo>
                  <a:cubicBezTo>
                    <a:pt x="-2010" y="440542"/>
                    <a:pt x="-613" y="452226"/>
                    <a:pt x="5611" y="459973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1374114" y="939038"/>
              <a:ext cx="549313" cy="221488"/>
            </a:xfrm>
            <a:custGeom>
              <a:avLst/>
              <a:gdLst/>
              <a:ahLst/>
              <a:cxnLst/>
              <a:rect l="l" t="t" r="r" b="b"/>
              <a:pathLst>
                <a:path w="549313" h="221488">
                  <a:moveTo>
                    <a:pt x="412522" y="72898"/>
                  </a:moveTo>
                  <a:lnTo>
                    <a:pt x="380265" y="106299"/>
                  </a:lnTo>
                  <a:cubicBezTo>
                    <a:pt x="375693" y="110998"/>
                    <a:pt x="364009" y="107061"/>
                    <a:pt x="361468" y="102743"/>
                  </a:cubicBezTo>
                  <a:cubicBezTo>
                    <a:pt x="357786" y="96393"/>
                    <a:pt x="359690" y="89027"/>
                    <a:pt x="364643" y="83820"/>
                  </a:cubicBezTo>
                  <a:lnTo>
                    <a:pt x="394489" y="52070"/>
                  </a:lnTo>
                  <a:cubicBezTo>
                    <a:pt x="397918" y="48387"/>
                    <a:pt x="408712" y="51181"/>
                    <a:pt x="411761" y="55245"/>
                  </a:cubicBezTo>
                  <a:cubicBezTo>
                    <a:pt x="414555" y="58928"/>
                    <a:pt x="415952" y="69342"/>
                    <a:pt x="412649" y="72898"/>
                  </a:cubicBezTo>
                  <a:moveTo>
                    <a:pt x="184558" y="102870"/>
                  </a:moveTo>
                  <a:cubicBezTo>
                    <a:pt x="178969" y="109347"/>
                    <a:pt x="169444" y="108839"/>
                    <a:pt x="162841" y="102235"/>
                  </a:cubicBezTo>
                  <a:lnTo>
                    <a:pt x="135281" y="74041"/>
                  </a:lnTo>
                  <a:cubicBezTo>
                    <a:pt x="130074" y="68707"/>
                    <a:pt x="129566" y="59690"/>
                    <a:pt x="134900" y="53594"/>
                  </a:cubicBezTo>
                  <a:cubicBezTo>
                    <a:pt x="139472" y="48260"/>
                    <a:pt x="149505" y="47879"/>
                    <a:pt x="155475" y="54102"/>
                  </a:cubicBezTo>
                  <a:lnTo>
                    <a:pt x="181891" y="81915"/>
                  </a:lnTo>
                  <a:cubicBezTo>
                    <a:pt x="188367" y="88773"/>
                    <a:pt x="190272" y="96266"/>
                    <a:pt x="184558" y="102743"/>
                  </a:cubicBezTo>
                  <a:moveTo>
                    <a:pt x="459005" y="26924"/>
                  </a:moveTo>
                  <a:cubicBezTo>
                    <a:pt x="437542" y="15113"/>
                    <a:pt x="414809" y="7620"/>
                    <a:pt x="390043" y="0"/>
                  </a:cubicBezTo>
                  <a:cubicBezTo>
                    <a:pt x="376962" y="25019"/>
                    <a:pt x="359437" y="42418"/>
                    <a:pt x="339625" y="60706"/>
                  </a:cubicBezTo>
                  <a:lnTo>
                    <a:pt x="287427" y="108966"/>
                  </a:lnTo>
                  <a:cubicBezTo>
                    <a:pt x="283999" y="112141"/>
                    <a:pt x="277394" y="116840"/>
                    <a:pt x="273584" y="116332"/>
                  </a:cubicBezTo>
                  <a:cubicBezTo>
                    <a:pt x="270283" y="115824"/>
                    <a:pt x="264821" y="111760"/>
                    <a:pt x="261646" y="108712"/>
                  </a:cubicBezTo>
                  <a:lnTo>
                    <a:pt x="180875" y="33909"/>
                  </a:lnTo>
                  <a:cubicBezTo>
                    <a:pt x="162078" y="16510"/>
                    <a:pt x="157380" y="-2286"/>
                    <a:pt x="145822" y="1778"/>
                  </a:cubicBezTo>
                  <a:cubicBezTo>
                    <a:pt x="123089" y="9779"/>
                    <a:pt x="102515" y="16891"/>
                    <a:pt x="82068" y="29083"/>
                  </a:cubicBezTo>
                  <a:cubicBezTo>
                    <a:pt x="46635" y="50546"/>
                    <a:pt x="21489" y="85471"/>
                    <a:pt x="10694" y="125603"/>
                  </a:cubicBezTo>
                  <a:cubicBezTo>
                    <a:pt x="3709" y="151511"/>
                    <a:pt x="1296" y="177038"/>
                    <a:pt x="26" y="203962"/>
                  </a:cubicBezTo>
                  <a:cubicBezTo>
                    <a:pt x="-482" y="213233"/>
                    <a:pt x="6503" y="221361"/>
                    <a:pt x="15774" y="221361"/>
                  </a:cubicBezTo>
                  <a:lnTo>
                    <a:pt x="83973" y="221361"/>
                  </a:lnTo>
                  <a:cubicBezTo>
                    <a:pt x="89307" y="221361"/>
                    <a:pt x="94260" y="214630"/>
                    <a:pt x="94133" y="209169"/>
                  </a:cubicBezTo>
                  <a:cubicBezTo>
                    <a:pt x="93498" y="178816"/>
                    <a:pt x="96292" y="151130"/>
                    <a:pt x="105182" y="122428"/>
                  </a:cubicBezTo>
                  <a:cubicBezTo>
                    <a:pt x="107214" y="115824"/>
                    <a:pt x="117120" y="112268"/>
                    <a:pt x="122200" y="113665"/>
                  </a:cubicBezTo>
                  <a:cubicBezTo>
                    <a:pt x="129947" y="115697"/>
                    <a:pt x="132869" y="122809"/>
                    <a:pt x="131979" y="130937"/>
                  </a:cubicBezTo>
                  <a:lnTo>
                    <a:pt x="122962" y="206629"/>
                  </a:lnTo>
                  <a:cubicBezTo>
                    <a:pt x="122200" y="213233"/>
                    <a:pt x="129566" y="221488"/>
                    <a:pt x="136678" y="221488"/>
                  </a:cubicBezTo>
                  <a:lnTo>
                    <a:pt x="407569" y="221488"/>
                  </a:lnTo>
                  <a:cubicBezTo>
                    <a:pt x="416714" y="221488"/>
                    <a:pt x="422556" y="215138"/>
                    <a:pt x="422302" y="206121"/>
                  </a:cubicBezTo>
                  <a:cubicBezTo>
                    <a:pt x="421667" y="181356"/>
                    <a:pt x="418237" y="157734"/>
                    <a:pt x="412142" y="133477"/>
                  </a:cubicBezTo>
                  <a:cubicBezTo>
                    <a:pt x="409856" y="124460"/>
                    <a:pt x="414555" y="116078"/>
                    <a:pt x="422428" y="113792"/>
                  </a:cubicBezTo>
                  <a:cubicBezTo>
                    <a:pt x="430684" y="111252"/>
                    <a:pt x="438049" y="117475"/>
                    <a:pt x="440590" y="125730"/>
                  </a:cubicBezTo>
                  <a:cubicBezTo>
                    <a:pt x="449225" y="153924"/>
                    <a:pt x="453036" y="181356"/>
                    <a:pt x="452909" y="211582"/>
                  </a:cubicBezTo>
                  <a:cubicBezTo>
                    <a:pt x="452909" y="215392"/>
                    <a:pt x="458624" y="221361"/>
                    <a:pt x="462561" y="221361"/>
                  </a:cubicBezTo>
                  <a:lnTo>
                    <a:pt x="533427" y="221361"/>
                  </a:lnTo>
                  <a:cubicBezTo>
                    <a:pt x="542824" y="221361"/>
                    <a:pt x="550444" y="213487"/>
                    <a:pt x="549174" y="203835"/>
                  </a:cubicBezTo>
                  <a:lnTo>
                    <a:pt x="540665" y="135890"/>
                  </a:lnTo>
                  <a:cubicBezTo>
                    <a:pt x="530378" y="89027"/>
                    <a:pt x="501296" y="50165"/>
                    <a:pt x="459131" y="26797"/>
                  </a:cubicBezTo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54" name="TextBox 54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2302233" y="3800332"/>
            <a:ext cx="2539413" cy="124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"El </a:t>
            </a:r>
            <a:r>
              <a:rPr lang="en-US" sz="1687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liderazgo</a:t>
            </a: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687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femenino</a:t>
            </a: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1968"/>
              </a:lnSpc>
            </a:pP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es uno de los </a:t>
            </a:r>
            <a:r>
              <a:rPr lang="en-US" sz="1687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mayores</a:t>
            </a: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1687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legados</a:t>
            </a: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</a:t>
            </a:r>
          </a:p>
          <a:p>
            <a:pPr algn="ctr">
              <a:lnSpc>
                <a:spcPts val="1968"/>
              </a:lnSpc>
            </a:pPr>
            <a:r>
              <a:rPr lang="en-US" sz="1687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Nina Muyu."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059291" y="1020328"/>
            <a:ext cx="6885727" cy="1000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Mujeres transformando  el territorio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071356" y="2250786"/>
            <a:ext cx="4250407" cy="40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1"/>
              </a:lnSpc>
            </a:pPr>
            <a:r>
              <a:rPr lang="en-US" sz="1405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Equidad</a:t>
            </a:r>
            <a:r>
              <a:rPr lang="en-US" sz="1405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1405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Género</a:t>
            </a:r>
            <a:r>
              <a:rPr lang="en-US" sz="1405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</a:p>
          <a:p>
            <a:pPr algn="l">
              <a:lnSpc>
                <a:spcPts val="2671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50% de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participación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femenina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702"/>
              </a:lnSpc>
            </a:pP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los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Consejos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Gobierno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2671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y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directivas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comunitarias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2671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80% de las chakras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andinas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50% </a:t>
            </a:r>
          </a:p>
          <a:p>
            <a:pPr algn="l">
              <a:lnSpc>
                <a:spcPts val="702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los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emprendimientos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asociativos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están</a:t>
            </a:r>
            <a:endParaRPr lang="en-US" sz="1405" dirty="0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671"/>
              </a:lnSpc>
            </a:pP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liderados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por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mujeres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2671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Mayor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autonomía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económica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</a:p>
          <a:p>
            <a:pPr algn="l">
              <a:lnSpc>
                <a:spcPts val="702"/>
              </a:lnSpc>
            </a:pP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reconocimiento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del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liderazgo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femenino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2671"/>
              </a:lnSpc>
            </a:pP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resolución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conﬂictos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2671"/>
              </a:lnSpc>
            </a:pPr>
            <a:r>
              <a:rPr lang="en-US" sz="1405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Jóvenes</a:t>
            </a:r>
            <a:r>
              <a:rPr lang="en-US" sz="1405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1405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Relevo</a:t>
            </a:r>
            <a:r>
              <a:rPr lang="en-US" sz="1405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Generacional</a:t>
            </a:r>
            <a:r>
              <a:rPr lang="en-US" sz="1405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</a:p>
          <a:p>
            <a:pPr algn="l">
              <a:lnSpc>
                <a:spcPts val="2671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50% de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presencia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juvenil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directivas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2671"/>
              </a:lnSpc>
            </a:pP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 los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emprendimientos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70%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escuelas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gobernanza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y redes de </a:t>
            </a:r>
            <a:r>
              <a:rPr lang="en-US" sz="140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defensores</a:t>
            </a:r>
            <a:r>
              <a:rPr lang="en-US" sz="140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504357" y="6914159"/>
            <a:ext cx="3694243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Mujeres transformando el territorio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443757" y="7295559"/>
            <a:ext cx="7519025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"Las mujeres ocuparon un rol protagónico en la gobernanza, la producción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951756" y="7509834"/>
            <a:ext cx="2350198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y los emprendimientos.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208328" y="7938373"/>
            <a:ext cx="5959469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Su liderazgo fortalece la cohesión comunitaria y contribuye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6674577" y="8152648"/>
            <a:ext cx="4955819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 construir procesos más inclusivos y sostenibles."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8805062" y="2263531"/>
            <a:ext cx="803891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Datos</a:t>
            </a:r>
          </a:p>
        </p:txBody>
      </p:sp>
      <p:grpSp>
        <p:nvGrpSpPr>
          <p:cNvPr id="64" name="Group 4">
            <a:extLst>
              <a:ext uri="{FF2B5EF4-FFF2-40B4-BE49-F238E27FC236}">
                <a16:creationId xmlns:a16="http://schemas.microsoft.com/office/drawing/2014/main" id="{8EA29E70-E26F-40C2-BA39-35CCA837B75B}"/>
              </a:ext>
            </a:extLst>
          </p:cNvPr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65" name="Freeform 5">
              <a:extLst>
                <a:ext uri="{FF2B5EF4-FFF2-40B4-BE49-F238E27FC236}">
                  <a16:creationId xmlns:a16="http://schemas.microsoft.com/office/drawing/2014/main" id="{00262D56-491F-44C9-879A-0F4B8409E83E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66" name="TextBox 39">
            <a:extLst>
              <a:ext uri="{FF2B5EF4-FFF2-40B4-BE49-F238E27FC236}">
                <a16:creationId xmlns:a16="http://schemas.microsoft.com/office/drawing/2014/main" id="{892AB1CE-27B0-4D2D-8F42-C4A2DBFFC4D5}"/>
              </a:ext>
            </a:extLst>
          </p:cNvPr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18288000" cy="10255139"/>
            <a:chOff x="0" y="0"/>
            <a:chExt cx="24344732" cy="136735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44757" cy="13673455"/>
            </a:xfrm>
            <a:custGeom>
              <a:avLst/>
              <a:gdLst/>
              <a:ahLst/>
              <a:cxnLst/>
              <a:rect l="l" t="t" r="r" b="b"/>
              <a:pathLst>
                <a:path w="24344757" h="13673455">
                  <a:moveTo>
                    <a:pt x="0" y="0"/>
                  </a:moveTo>
                  <a:lnTo>
                    <a:pt x="24344757" y="0"/>
                  </a:lnTo>
                  <a:lnTo>
                    <a:pt x="24344757" y="13673455"/>
                  </a:lnTo>
                  <a:lnTo>
                    <a:pt x="0" y="136734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10" r="-1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8562975"/>
            <a:ext cx="18383250" cy="1771650"/>
            <a:chOff x="0" y="0"/>
            <a:chExt cx="24511000" cy="2362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5734841" y="2612612"/>
            <a:ext cx="7038689" cy="3292288"/>
            <a:chOff x="0" y="0"/>
            <a:chExt cx="9384919" cy="438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84919" cy="4389755"/>
            </a:xfrm>
            <a:custGeom>
              <a:avLst/>
              <a:gdLst/>
              <a:ahLst/>
              <a:cxnLst/>
              <a:rect l="l" t="t" r="r" b="b"/>
              <a:pathLst>
                <a:path w="9384919" h="4389755">
                  <a:moveTo>
                    <a:pt x="0" y="0"/>
                  </a:moveTo>
                  <a:lnTo>
                    <a:pt x="9384919" y="0"/>
                  </a:lnTo>
                  <a:lnTo>
                    <a:pt x="9384919" y="4389755"/>
                  </a:lnTo>
                  <a:lnTo>
                    <a:pt x="0" y="4389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448430" y="7287606"/>
            <a:ext cx="568900" cy="455505"/>
            <a:chOff x="0" y="0"/>
            <a:chExt cx="758533" cy="607339"/>
          </a:xfrm>
        </p:grpSpPr>
        <p:sp>
          <p:nvSpPr>
            <p:cNvPr id="9" name="Freeform 9"/>
            <p:cNvSpPr/>
            <p:nvPr/>
          </p:nvSpPr>
          <p:spPr>
            <a:xfrm>
              <a:off x="63619" y="63367"/>
              <a:ext cx="342757" cy="353659"/>
            </a:xfrm>
            <a:custGeom>
              <a:avLst/>
              <a:gdLst/>
              <a:ahLst/>
              <a:cxnLst/>
              <a:rect l="l" t="t" r="r" b="b"/>
              <a:pathLst>
                <a:path w="342757" h="353659">
                  <a:moveTo>
                    <a:pt x="170824" y="300358"/>
                  </a:moveTo>
                  <a:cubicBezTo>
                    <a:pt x="180476" y="300358"/>
                    <a:pt x="186191" y="294516"/>
                    <a:pt x="186191" y="286007"/>
                  </a:cubicBezTo>
                  <a:lnTo>
                    <a:pt x="186318" y="271656"/>
                  </a:lnTo>
                  <a:cubicBezTo>
                    <a:pt x="207400" y="268735"/>
                    <a:pt x="224164" y="254892"/>
                    <a:pt x="230387" y="236985"/>
                  </a:cubicBezTo>
                  <a:cubicBezTo>
                    <a:pt x="237626" y="216284"/>
                    <a:pt x="233054" y="194441"/>
                    <a:pt x="217814" y="179963"/>
                  </a:cubicBezTo>
                  <a:cubicBezTo>
                    <a:pt x="208289" y="170946"/>
                    <a:pt x="196478" y="166501"/>
                    <a:pt x="184286" y="162945"/>
                  </a:cubicBezTo>
                  <a:lnTo>
                    <a:pt x="156473" y="155071"/>
                  </a:lnTo>
                  <a:cubicBezTo>
                    <a:pt x="150249" y="153293"/>
                    <a:pt x="145169" y="147197"/>
                    <a:pt x="143899" y="142244"/>
                  </a:cubicBezTo>
                  <a:cubicBezTo>
                    <a:pt x="142375" y="135894"/>
                    <a:pt x="143645" y="128528"/>
                    <a:pt x="148853" y="123575"/>
                  </a:cubicBezTo>
                  <a:cubicBezTo>
                    <a:pt x="161299" y="111764"/>
                    <a:pt x="183778" y="112780"/>
                    <a:pt x="195081" y="125988"/>
                  </a:cubicBezTo>
                  <a:cubicBezTo>
                    <a:pt x="200415" y="132084"/>
                    <a:pt x="203844" y="137164"/>
                    <a:pt x="213496" y="135386"/>
                  </a:cubicBezTo>
                  <a:cubicBezTo>
                    <a:pt x="219338" y="134243"/>
                    <a:pt x="225815" y="130560"/>
                    <a:pt x="227720" y="125861"/>
                  </a:cubicBezTo>
                  <a:cubicBezTo>
                    <a:pt x="235848" y="106049"/>
                    <a:pt x="210194" y="86111"/>
                    <a:pt x="186318" y="82428"/>
                  </a:cubicBezTo>
                  <a:lnTo>
                    <a:pt x="186191" y="70744"/>
                  </a:lnTo>
                  <a:cubicBezTo>
                    <a:pt x="186191" y="66045"/>
                    <a:pt x="184667" y="60711"/>
                    <a:pt x="181238" y="57790"/>
                  </a:cubicBezTo>
                  <a:cubicBezTo>
                    <a:pt x="178444" y="55377"/>
                    <a:pt x="173237" y="54361"/>
                    <a:pt x="169046" y="54234"/>
                  </a:cubicBezTo>
                  <a:cubicBezTo>
                    <a:pt x="160410" y="54107"/>
                    <a:pt x="154187" y="59441"/>
                    <a:pt x="153932" y="68077"/>
                  </a:cubicBezTo>
                  <a:lnTo>
                    <a:pt x="153551" y="82555"/>
                  </a:lnTo>
                  <a:cubicBezTo>
                    <a:pt x="132088" y="86238"/>
                    <a:pt x="115705" y="99827"/>
                    <a:pt x="109228" y="117733"/>
                  </a:cubicBezTo>
                  <a:cubicBezTo>
                    <a:pt x="98179" y="148086"/>
                    <a:pt x="113292" y="180344"/>
                    <a:pt x="145677" y="189996"/>
                  </a:cubicBezTo>
                  <a:lnTo>
                    <a:pt x="183270" y="201172"/>
                  </a:lnTo>
                  <a:cubicBezTo>
                    <a:pt x="190382" y="203331"/>
                    <a:pt x="195208" y="210696"/>
                    <a:pt x="195843" y="216665"/>
                  </a:cubicBezTo>
                  <a:cubicBezTo>
                    <a:pt x="196605" y="223523"/>
                    <a:pt x="193303" y="230127"/>
                    <a:pt x="186826" y="233937"/>
                  </a:cubicBezTo>
                  <a:cubicBezTo>
                    <a:pt x="172348" y="242446"/>
                    <a:pt x="152789" y="239779"/>
                    <a:pt x="140470" y="228603"/>
                  </a:cubicBezTo>
                  <a:cubicBezTo>
                    <a:pt x="136152" y="219332"/>
                    <a:pt x="127643" y="216157"/>
                    <a:pt x="118245" y="219713"/>
                  </a:cubicBezTo>
                  <a:cubicBezTo>
                    <a:pt x="113546" y="221999"/>
                    <a:pt x="108720" y="226190"/>
                    <a:pt x="107450" y="230127"/>
                  </a:cubicBezTo>
                  <a:cubicBezTo>
                    <a:pt x="101608" y="248923"/>
                    <a:pt x="129929" y="269497"/>
                    <a:pt x="153932" y="272164"/>
                  </a:cubicBezTo>
                  <a:lnTo>
                    <a:pt x="153932" y="284737"/>
                  </a:lnTo>
                  <a:cubicBezTo>
                    <a:pt x="153932" y="289182"/>
                    <a:pt x="155330" y="294262"/>
                    <a:pt x="158632" y="297056"/>
                  </a:cubicBezTo>
                  <a:cubicBezTo>
                    <a:pt x="161045" y="299215"/>
                    <a:pt x="166379" y="300231"/>
                    <a:pt x="170951" y="300231"/>
                  </a:cubicBezTo>
                  <a:moveTo>
                    <a:pt x="258073" y="328805"/>
                  </a:moveTo>
                  <a:cubicBezTo>
                    <a:pt x="171078" y="382145"/>
                    <a:pt x="62238" y="345823"/>
                    <a:pt x="18296" y="256162"/>
                  </a:cubicBezTo>
                  <a:cubicBezTo>
                    <a:pt x="-5072" y="208538"/>
                    <a:pt x="-5834" y="155833"/>
                    <a:pt x="14740" y="107319"/>
                  </a:cubicBezTo>
                  <a:cubicBezTo>
                    <a:pt x="32139" y="66299"/>
                    <a:pt x="62365" y="33406"/>
                    <a:pt x="103132" y="14991"/>
                  </a:cubicBezTo>
                  <a:cubicBezTo>
                    <a:pt x="150757" y="-6472"/>
                    <a:pt x="203844" y="-4948"/>
                    <a:pt x="249945" y="19944"/>
                  </a:cubicBezTo>
                  <a:cubicBezTo>
                    <a:pt x="305698" y="50043"/>
                    <a:pt x="340496" y="108462"/>
                    <a:pt x="342655" y="170819"/>
                  </a:cubicBezTo>
                  <a:cubicBezTo>
                    <a:pt x="344814" y="234572"/>
                    <a:pt x="312683" y="295405"/>
                    <a:pt x="258073" y="328805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90960" y="143199"/>
              <a:ext cx="404144" cy="400634"/>
            </a:xfrm>
            <a:custGeom>
              <a:avLst/>
              <a:gdLst/>
              <a:ahLst/>
              <a:cxnLst/>
              <a:rect l="l" t="t" r="r" b="b"/>
              <a:pathLst>
                <a:path w="404144" h="400634">
                  <a:moveTo>
                    <a:pt x="42924" y="391339"/>
                  </a:moveTo>
                  <a:cubicBezTo>
                    <a:pt x="36320" y="398451"/>
                    <a:pt x="26795" y="405055"/>
                    <a:pt x="18667" y="396800"/>
                  </a:cubicBezTo>
                  <a:lnTo>
                    <a:pt x="3046" y="381179"/>
                  </a:lnTo>
                  <a:cubicBezTo>
                    <a:pt x="-1399" y="376734"/>
                    <a:pt x="-764" y="367590"/>
                    <a:pt x="3554" y="362637"/>
                  </a:cubicBezTo>
                  <a:lnTo>
                    <a:pt x="142873" y="209858"/>
                  </a:lnTo>
                  <a:cubicBezTo>
                    <a:pt x="149858" y="202238"/>
                    <a:pt x="159002" y="195507"/>
                    <a:pt x="168527" y="203381"/>
                  </a:cubicBezTo>
                  <a:lnTo>
                    <a:pt x="181735" y="214303"/>
                  </a:lnTo>
                  <a:lnTo>
                    <a:pt x="289050" y="95559"/>
                  </a:lnTo>
                  <a:lnTo>
                    <a:pt x="250188" y="60761"/>
                  </a:lnTo>
                  <a:cubicBezTo>
                    <a:pt x="244727" y="55808"/>
                    <a:pt x="240917" y="49712"/>
                    <a:pt x="242949" y="42600"/>
                  </a:cubicBezTo>
                  <a:cubicBezTo>
                    <a:pt x="244981" y="35234"/>
                    <a:pt x="250061" y="31043"/>
                    <a:pt x="258062" y="29138"/>
                  </a:cubicBezTo>
                  <a:lnTo>
                    <a:pt x="386206" y="310"/>
                  </a:lnTo>
                  <a:cubicBezTo>
                    <a:pt x="395604" y="-1849"/>
                    <a:pt x="404748" y="7676"/>
                    <a:pt x="404113" y="16820"/>
                  </a:cubicBezTo>
                  <a:lnTo>
                    <a:pt x="392556" y="157407"/>
                  </a:lnTo>
                  <a:cubicBezTo>
                    <a:pt x="392048" y="163884"/>
                    <a:pt x="390524" y="169091"/>
                    <a:pt x="386333" y="172774"/>
                  </a:cubicBezTo>
                  <a:cubicBezTo>
                    <a:pt x="383031" y="175568"/>
                    <a:pt x="374014" y="179124"/>
                    <a:pt x="369950" y="174933"/>
                  </a:cubicBezTo>
                  <a:lnTo>
                    <a:pt x="325118" y="130103"/>
                  </a:lnTo>
                  <a:lnTo>
                    <a:pt x="200531" y="265610"/>
                  </a:lnTo>
                  <a:cubicBezTo>
                    <a:pt x="194562" y="272214"/>
                    <a:pt x="186053" y="277802"/>
                    <a:pt x="177798" y="270690"/>
                  </a:cubicBezTo>
                  <a:lnTo>
                    <a:pt x="163574" y="258625"/>
                  </a:lnTo>
                  <a:lnTo>
                    <a:pt x="117981" y="31094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546310" y="3867988"/>
            <a:ext cx="606971" cy="640594"/>
            <a:chOff x="0" y="0"/>
            <a:chExt cx="809295" cy="854126"/>
          </a:xfrm>
        </p:grpSpPr>
        <p:sp>
          <p:nvSpPr>
            <p:cNvPr id="12" name="Freeform 12"/>
            <p:cNvSpPr/>
            <p:nvPr/>
          </p:nvSpPr>
          <p:spPr>
            <a:xfrm>
              <a:off x="30" y="-40"/>
              <a:ext cx="809352" cy="837368"/>
            </a:xfrm>
            <a:custGeom>
              <a:avLst/>
              <a:gdLst/>
              <a:ahLst/>
              <a:cxnLst/>
              <a:rect l="l" t="t" r="r" b="b"/>
              <a:pathLst>
                <a:path w="809352" h="837368">
                  <a:moveTo>
                    <a:pt x="593190" y="586143"/>
                  </a:moveTo>
                  <a:lnTo>
                    <a:pt x="594460" y="448095"/>
                  </a:lnTo>
                  <a:lnTo>
                    <a:pt x="427708" y="525945"/>
                  </a:lnTo>
                  <a:cubicBezTo>
                    <a:pt x="410309" y="534073"/>
                    <a:pt x="398625" y="533819"/>
                    <a:pt x="381353" y="525945"/>
                  </a:cubicBezTo>
                  <a:lnTo>
                    <a:pt x="210791" y="448222"/>
                  </a:lnTo>
                  <a:cubicBezTo>
                    <a:pt x="210791" y="499910"/>
                    <a:pt x="207997" y="544106"/>
                    <a:pt x="212696" y="590461"/>
                  </a:cubicBezTo>
                  <a:cubicBezTo>
                    <a:pt x="218792" y="615734"/>
                    <a:pt x="249018" y="629323"/>
                    <a:pt x="269339" y="641134"/>
                  </a:cubicBezTo>
                  <a:cubicBezTo>
                    <a:pt x="350619" y="675678"/>
                    <a:pt x="479398" y="675424"/>
                    <a:pt x="554455" y="630847"/>
                  </a:cubicBezTo>
                  <a:cubicBezTo>
                    <a:pt x="568552" y="622465"/>
                    <a:pt x="593063" y="605701"/>
                    <a:pt x="593190" y="586143"/>
                  </a:cubicBezTo>
                  <a:moveTo>
                    <a:pt x="636879" y="643293"/>
                  </a:moveTo>
                  <a:lnTo>
                    <a:pt x="695680" y="642912"/>
                  </a:lnTo>
                  <a:lnTo>
                    <a:pt x="696315" y="496862"/>
                  </a:lnTo>
                  <a:lnTo>
                    <a:pt x="679932" y="479082"/>
                  </a:lnTo>
                  <a:lnTo>
                    <a:pt x="679170" y="374181"/>
                  </a:lnTo>
                  <a:lnTo>
                    <a:pt x="715873" y="355893"/>
                  </a:lnTo>
                  <a:cubicBezTo>
                    <a:pt x="720699" y="353480"/>
                    <a:pt x="725525" y="343447"/>
                    <a:pt x="724255" y="339383"/>
                  </a:cubicBezTo>
                  <a:cubicBezTo>
                    <a:pt x="723239" y="335954"/>
                    <a:pt x="718032" y="330493"/>
                    <a:pt x="713841" y="328461"/>
                  </a:cubicBezTo>
                  <a:lnTo>
                    <a:pt x="419072" y="192571"/>
                  </a:lnTo>
                  <a:cubicBezTo>
                    <a:pt x="408785" y="187872"/>
                    <a:pt x="398498" y="189650"/>
                    <a:pt x="388465" y="194349"/>
                  </a:cubicBezTo>
                  <a:lnTo>
                    <a:pt x="98523" y="328207"/>
                  </a:lnTo>
                  <a:cubicBezTo>
                    <a:pt x="91919" y="331255"/>
                    <a:pt x="84933" y="337097"/>
                    <a:pt x="84806" y="342177"/>
                  </a:cubicBezTo>
                  <a:cubicBezTo>
                    <a:pt x="84679" y="346368"/>
                    <a:pt x="90522" y="355258"/>
                    <a:pt x="94967" y="357290"/>
                  </a:cubicBezTo>
                  <a:lnTo>
                    <a:pt x="386433" y="492417"/>
                  </a:lnTo>
                  <a:cubicBezTo>
                    <a:pt x="400276" y="498894"/>
                    <a:pt x="409166" y="498767"/>
                    <a:pt x="422755" y="492417"/>
                  </a:cubicBezTo>
                  <a:lnTo>
                    <a:pt x="650976" y="385738"/>
                  </a:lnTo>
                  <a:lnTo>
                    <a:pt x="651484" y="480098"/>
                  </a:lnTo>
                  <a:cubicBezTo>
                    <a:pt x="642594" y="486067"/>
                    <a:pt x="636498" y="494830"/>
                    <a:pt x="636498" y="503847"/>
                  </a:cubicBezTo>
                  <a:close/>
                  <a:moveTo>
                    <a:pt x="661517" y="619671"/>
                  </a:moveTo>
                  <a:cubicBezTo>
                    <a:pt x="497432" y="900213"/>
                    <a:pt x="259813" y="880274"/>
                    <a:pt x="116176" y="725081"/>
                  </a:cubicBezTo>
                  <a:cubicBezTo>
                    <a:pt x="-49687" y="545630"/>
                    <a:pt x="-36225" y="261151"/>
                    <a:pt x="145513" y="99735"/>
                  </a:cubicBezTo>
                  <a:cubicBezTo>
                    <a:pt x="243430" y="12740"/>
                    <a:pt x="373479" y="-20661"/>
                    <a:pt x="507719" y="12740"/>
                  </a:cubicBezTo>
                  <a:cubicBezTo>
                    <a:pt x="618590" y="40299"/>
                    <a:pt x="719048" y="122849"/>
                    <a:pt x="769340" y="236005"/>
                  </a:cubicBezTo>
                  <a:cubicBezTo>
                    <a:pt x="847700" y="412535"/>
                    <a:pt x="810489" y="631609"/>
                    <a:pt x="661898" y="759116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3562340" y="3123228"/>
            <a:ext cx="610676" cy="610667"/>
            <a:chOff x="0" y="0"/>
            <a:chExt cx="814235" cy="8142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4324" cy="814324"/>
            </a:xfrm>
            <a:custGeom>
              <a:avLst/>
              <a:gdLst/>
              <a:ahLst/>
              <a:cxnLst/>
              <a:rect l="l" t="t" r="r" b="b"/>
              <a:pathLst>
                <a:path w="814324" h="814324">
                  <a:moveTo>
                    <a:pt x="497967" y="652145"/>
                  </a:moveTo>
                  <a:cubicBezTo>
                    <a:pt x="516128" y="650240"/>
                    <a:pt x="527558" y="635254"/>
                    <a:pt x="527939" y="618871"/>
                  </a:cubicBezTo>
                  <a:lnTo>
                    <a:pt x="527304" y="558038"/>
                  </a:lnTo>
                  <a:cubicBezTo>
                    <a:pt x="525018" y="516763"/>
                    <a:pt x="494157" y="483108"/>
                    <a:pt x="454914" y="474599"/>
                  </a:cubicBezTo>
                  <a:cubicBezTo>
                    <a:pt x="424942" y="493268"/>
                    <a:pt x="389636" y="492252"/>
                    <a:pt x="359918" y="474726"/>
                  </a:cubicBezTo>
                  <a:cubicBezTo>
                    <a:pt x="319405" y="482981"/>
                    <a:pt x="289687" y="517017"/>
                    <a:pt x="287528" y="558800"/>
                  </a:cubicBezTo>
                  <a:lnTo>
                    <a:pt x="287020" y="621538"/>
                  </a:lnTo>
                  <a:cubicBezTo>
                    <a:pt x="288290" y="637032"/>
                    <a:pt x="300228" y="650494"/>
                    <a:pt x="316865" y="652145"/>
                  </a:cubicBezTo>
                  <a:cubicBezTo>
                    <a:pt x="376936" y="658241"/>
                    <a:pt x="436880" y="658368"/>
                    <a:pt x="497840" y="652018"/>
                  </a:cubicBezTo>
                  <a:moveTo>
                    <a:pt x="556260" y="604520"/>
                  </a:moveTo>
                  <a:cubicBezTo>
                    <a:pt x="588264" y="603885"/>
                    <a:pt x="617347" y="602869"/>
                    <a:pt x="647065" y="598805"/>
                  </a:cubicBezTo>
                  <a:cubicBezTo>
                    <a:pt x="667258" y="596011"/>
                    <a:pt x="679958" y="579247"/>
                    <a:pt x="679958" y="559689"/>
                  </a:cubicBezTo>
                  <a:lnTo>
                    <a:pt x="679831" y="487553"/>
                  </a:lnTo>
                  <a:cubicBezTo>
                    <a:pt x="679831" y="430149"/>
                    <a:pt x="636905" y="383667"/>
                    <a:pt x="579501" y="381000"/>
                  </a:cubicBezTo>
                  <a:cubicBezTo>
                    <a:pt x="563245" y="386334"/>
                    <a:pt x="546735" y="386334"/>
                    <a:pt x="530098" y="381127"/>
                  </a:cubicBezTo>
                  <a:lnTo>
                    <a:pt x="507873" y="389509"/>
                  </a:lnTo>
                  <a:cubicBezTo>
                    <a:pt x="507746" y="413639"/>
                    <a:pt x="500126" y="435229"/>
                    <a:pt x="485902" y="453898"/>
                  </a:cubicBezTo>
                  <a:cubicBezTo>
                    <a:pt x="527939" y="473964"/>
                    <a:pt x="555244" y="513715"/>
                    <a:pt x="555625" y="559435"/>
                  </a:cubicBezTo>
                  <a:close/>
                  <a:moveTo>
                    <a:pt x="258445" y="512953"/>
                  </a:moveTo>
                  <a:cubicBezTo>
                    <a:pt x="258572" y="467614"/>
                    <a:pt x="286766" y="427863"/>
                    <a:pt x="327914" y="408686"/>
                  </a:cubicBezTo>
                  <a:cubicBezTo>
                    <a:pt x="313690" y="390398"/>
                    <a:pt x="306197" y="368554"/>
                    <a:pt x="306578" y="344297"/>
                  </a:cubicBezTo>
                  <a:lnTo>
                    <a:pt x="284607" y="336169"/>
                  </a:lnTo>
                  <a:cubicBezTo>
                    <a:pt x="267081" y="341630"/>
                    <a:pt x="249809" y="340868"/>
                    <a:pt x="232410" y="335661"/>
                  </a:cubicBezTo>
                  <a:cubicBezTo>
                    <a:pt x="178435" y="339471"/>
                    <a:pt x="134747" y="383667"/>
                    <a:pt x="134874" y="436499"/>
                  </a:cubicBezTo>
                  <a:lnTo>
                    <a:pt x="135001" y="520192"/>
                  </a:lnTo>
                  <a:cubicBezTo>
                    <a:pt x="135001" y="536575"/>
                    <a:pt x="148971" y="550672"/>
                    <a:pt x="165227" y="553085"/>
                  </a:cubicBezTo>
                  <a:cubicBezTo>
                    <a:pt x="196342" y="557784"/>
                    <a:pt x="226949" y="558546"/>
                    <a:pt x="258318" y="559308"/>
                  </a:cubicBezTo>
                  <a:close/>
                  <a:moveTo>
                    <a:pt x="479552" y="390398"/>
                  </a:moveTo>
                  <a:cubicBezTo>
                    <a:pt x="479552" y="350520"/>
                    <a:pt x="447294" y="318262"/>
                    <a:pt x="407416" y="318262"/>
                  </a:cubicBezTo>
                  <a:cubicBezTo>
                    <a:pt x="367538" y="318262"/>
                    <a:pt x="335280" y="350520"/>
                    <a:pt x="335280" y="390398"/>
                  </a:cubicBezTo>
                  <a:cubicBezTo>
                    <a:pt x="335280" y="430276"/>
                    <a:pt x="367538" y="462534"/>
                    <a:pt x="407416" y="462534"/>
                  </a:cubicBezTo>
                  <a:cubicBezTo>
                    <a:pt x="447294" y="462534"/>
                    <a:pt x="479552" y="430276"/>
                    <a:pt x="479552" y="390398"/>
                  </a:cubicBezTo>
                  <a:moveTo>
                    <a:pt x="632206" y="282194"/>
                  </a:moveTo>
                  <a:cubicBezTo>
                    <a:pt x="632206" y="239268"/>
                    <a:pt x="597408" y="204597"/>
                    <a:pt x="554609" y="204597"/>
                  </a:cubicBezTo>
                  <a:cubicBezTo>
                    <a:pt x="511810" y="204597"/>
                    <a:pt x="477012" y="239395"/>
                    <a:pt x="477012" y="282194"/>
                  </a:cubicBezTo>
                  <a:cubicBezTo>
                    <a:pt x="477012" y="324993"/>
                    <a:pt x="511810" y="359791"/>
                    <a:pt x="554609" y="359791"/>
                  </a:cubicBezTo>
                  <a:cubicBezTo>
                    <a:pt x="597408" y="359791"/>
                    <a:pt x="632206" y="324993"/>
                    <a:pt x="632206" y="282194"/>
                  </a:cubicBezTo>
                  <a:moveTo>
                    <a:pt x="338582" y="282194"/>
                  </a:moveTo>
                  <a:cubicBezTo>
                    <a:pt x="338582" y="239268"/>
                    <a:pt x="303784" y="204597"/>
                    <a:pt x="260985" y="204597"/>
                  </a:cubicBezTo>
                  <a:cubicBezTo>
                    <a:pt x="218186" y="204597"/>
                    <a:pt x="183388" y="239395"/>
                    <a:pt x="183388" y="282194"/>
                  </a:cubicBezTo>
                  <a:cubicBezTo>
                    <a:pt x="183388" y="324993"/>
                    <a:pt x="218186" y="359791"/>
                    <a:pt x="260985" y="359791"/>
                  </a:cubicBezTo>
                  <a:cubicBezTo>
                    <a:pt x="303784" y="359791"/>
                    <a:pt x="338582" y="325120"/>
                    <a:pt x="338582" y="282194"/>
                  </a:cubicBezTo>
                  <a:moveTo>
                    <a:pt x="814324" y="407162"/>
                  </a:moveTo>
                  <a:cubicBezTo>
                    <a:pt x="814324" y="631952"/>
                    <a:pt x="632079" y="814324"/>
                    <a:pt x="407162" y="814324"/>
                  </a:cubicBezTo>
                  <a:cubicBezTo>
                    <a:pt x="182245" y="814324"/>
                    <a:pt x="0" y="631952"/>
                    <a:pt x="0" y="407162"/>
                  </a:cubicBezTo>
                  <a:cubicBezTo>
                    <a:pt x="0" y="182372"/>
                    <a:pt x="182245" y="0"/>
                    <a:pt x="407162" y="0"/>
                  </a:cubicBezTo>
                  <a:cubicBezTo>
                    <a:pt x="632079" y="0"/>
                    <a:pt x="814197" y="182245"/>
                    <a:pt x="814197" y="407162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3367954" y="1160259"/>
            <a:ext cx="2057429" cy="1265406"/>
            <a:chOff x="0" y="0"/>
            <a:chExt cx="2743238" cy="1687208"/>
          </a:xfrm>
        </p:grpSpPr>
        <p:sp>
          <p:nvSpPr>
            <p:cNvPr id="16" name="Freeform 16"/>
            <p:cNvSpPr/>
            <p:nvPr/>
          </p:nvSpPr>
          <p:spPr>
            <a:xfrm>
              <a:off x="63500" y="539028"/>
              <a:ext cx="1253365" cy="1084640"/>
            </a:xfrm>
            <a:custGeom>
              <a:avLst/>
              <a:gdLst/>
              <a:ahLst/>
              <a:cxnLst/>
              <a:rect l="l" t="t" r="r" b="b"/>
              <a:pathLst>
                <a:path w="1253365" h="1084640">
                  <a:moveTo>
                    <a:pt x="721742" y="1071332"/>
                  </a:moveTo>
                  <a:cubicBezTo>
                    <a:pt x="775718" y="956524"/>
                    <a:pt x="875667" y="951952"/>
                    <a:pt x="991364" y="974304"/>
                  </a:cubicBezTo>
                  <a:cubicBezTo>
                    <a:pt x="748159" y="690840"/>
                    <a:pt x="488316" y="1109305"/>
                    <a:pt x="203074" y="852511"/>
                  </a:cubicBezTo>
                  <a:cubicBezTo>
                    <a:pt x="370841" y="703286"/>
                    <a:pt x="580645" y="759420"/>
                    <a:pt x="789307" y="838668"/>
                  </a:cubicBezTo>
                  <a:cubicBezTo>
                    <a:pt x="729490" y="761960"/>
                    <a:pt x="654559" y="719161"/>
                    <a:pt x="581661" y="661503"/>
                  </a:cubicBezTo>
                  <a:cubicBezTo>
                    <a:pt x="476632" y="578445"/>
                    <a:pt x="169418" y="714462"/>
                    <a:pt x="0" y="490815"/>
                  </a:cubicBezTo>
                  <a:cubicBezTo>
                    <a:pt x="201550" y="356703"/>
                    <a:pt x="341504" y="507960"/>
                    <a:pt x="526670" y="574635"/>
                  </a:cubicBezTo>
                  <a:cubicBezTo>
                    <a:pt x="376429" y="379563"/>
                    <a:pt x="150622" y="232878"/>
                    <a:pt x="247778" y="595"/>
                  </a:cubicBezTo>
                  <a:cubicBezTo>
                    <a:pt x="381128" y="-12232"/>
                    <a:pt x="489205" y="185253"/>
                    <a:pt x="486792" y="316825"/>
                  </a:cubicBezTo>
                  <a:cubicBezTo>
                    <a:pt x="483998" y="466050"/>
                    <a:pt x="554991" y="574889"/>
                    <a:pt x="678435" y="659598"/>
                  </a:cubicBezTo>
                  <a:cubicBezTo>
                    <a:pt x="610363" y="495006"/>
                    <a:pt x="566675" y="339812"/>
                    <a:pt x="660401" y="183602"/>
                  </a:cubicBezTo>
                  <a:cubicBezTo>
                    <a:pt x="870587" y="439761"/>
                    <a:pt x="556007" y="739989"/>
                    <a:pt x="997079" y="891119"/>
                  </a:cubicBezTo>
                  <a:cubicBezTo>
                    <a:pt x="923800" y="760436"/>
                    <a:pt x="884684" y="625562"/>
                    <a:pt x="992888" y="501356"/>
                  </a:cubicBezTo>
                  <a:cubicBezTo>
                    <a:pt x="1107188" y="618323"/>
                    <a:pt x="1079883" y="767675"/>
                    <a:pt x="1040259" y="922615"/>
                  </a:cubicBezTo>
                  <a:lnTo>
                    <a:pt x="1253366" y="1025739"/>
                  </a:lnTo>
                  <a:cubicBezTo>
                    <a:pt x="1165608" y="1049615"/>
                    <a:pt x="1099822" y="1006181"/>
                    <a:pt x="1021336" y="995259"/>
                  </a:cubicBezTo>
                  <a:cubicBezTo>
                    <a:pt x="928118" y="1055965"/>
                    <a:pt x="848997" y="1110702"/>
                    <a:pt x="721869" y="1071332"/>
                  </a:cubicBezTo>
                </a:path>
              </a:pathLst>
            </a:custGeom>
            <a:solidFill>
              <a:srgbClr val="7A7C40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1624095" y="442228"/>
              <a:ext cx="724954" cy="780000"/>
            </a:xfrm>
            <a:custGeom>
              <a:avLst/>
              <a:gdLst/>
              <a:ahLst/>
              <a:cxnLst/>
              <a:rect l="l" t="t" r="r" b="b"/>
              <a:pathLst>
                <a:path w="724954" h="780000">
                  <a:moveTo>
                    <a:pt x="390383" y="447026"/>
                  </a:moveTo>
                  <a:cubicBezTo>
                    <a:pt x="427340" y="417435"/>
                    <a:pt x="422768" y="369937"/>
                    <a:pt x="406893" y="345680"/>
                  </a:cubicBezTo>
                  <a:cubicBezTo>
                    <a:pt x="387843" y="316597"/>
                    <a:pt x="359903" y="274687"/>
                    <a:pt x="297673" y="295896"/>
                  </a:cubicBezTo>
                  <a:cubicBezTo>
                    <a:pt x="318247" y="323963"/>
                    <a:pt x="337678" y="336282"/>
                    <a:pt x="346060" y="350252"/>
                  </a:cubicBezTo>
                  <a:cubicBezTo>
                    <a:pt x="360284" y="374382"/>
                    <a:pt x="346060" y="389876"/>
                    <a:pt x="334122" y="401433"/>
                  </a:cubicBezTo>
                  <a:cubicBezTo>
                    <a:pt x="319390" y="415784"/>
                    <a:pt x="271891" y="428484"/>
                    <a:pt x="247888" y="404354"/>
                  </a:cubicBezTo>
                  <a:cubicBezTo>
                    <a:pt x="202550" y="358761"/>
                    <a:pt x="200517" y="301865"/>
                    <a:pt x="229219" y="259447"/>
                  </a:cubicBezTo>
                  <a:cubicBezTo>
                    <a:pt x="259700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5" y="448296"/>
                    <a:pt x="510779" y="537196"/>
                    <a:pt x="424927" y="581138"/>
                  </a:cubicBezTo>
                  <a:cubicBezTo>
                    <a:pt x="270113" y="660259"/>
                    <a:pt x="104759" y="599553"/>
                    <a:pt x="25638" y="441692"/>
                  </a:cubicBezTo>
                  <a:cubicBezTo>
                    <a:pt x="-35449" y="319645"/>
                    <a:pt x="14208" y="141591"/>
                    <a:pt x="157718" y="53453"/>
                  </a:cubicBezTo>
                  <a:cubicBezTo>
                    <a:pt x="337551" y="-56910"/>
                    <a:pt x="562976" y="12940"/>
                    <a:pt x="663687" y="177659"/>
                  </a:cubicBezTo>
                  <a:cubicBezTo>
                    <a:pt x="772399" y="355205"/>
                    <a:pt x="734553" y="583043"/>
                    <a:pt x="565135" y="708773"/>
                  </a:cubicBezTo>
                  <a:cubicBezTo>
                    <a:pt x="416418" y="819136"/>
                    <a:pt x="119364" y="813167"/>
                    <a:pt x="35163" y="605903"/>
                  </a:cubicBezTo>
                  <a:cubicBezTo>
                    <a:pt x="262239" y="727315"/>
                    <a:pt x="523479" y="710551"/>
                    <a:pt x="608569" y="485507"/>
                  </a:cubicBezTo>
                  <a:cubicBezTo>
                    <a:pt x="654035" y="365492"/>
                    <a:pt x="604124" y="240778"/>
                    <a:pt x="522971" y="172325"/>
                  </a:cubicBezTo>
                  <a:cubicBezTo>
                    <a:pt x="430007" y="93966"/>
                    <a:pt x="294371" y="88378"/>
                    <a:pt x="195183" y="178802"/>
                  </a:cubicBezTo>
                  <a:cubicBezTo>
                    <a:pt x="124444" y="243318"/>
                    <a:pt x="100441" y="341362"/>
                    <a:pt x="157845" y="418451"/>
                  </a:cubicBezTo>
                  <a:cubicBezTo>
                    <a:pt x="201279" y="476744"/>
                    <a:pt x="304404" y="515733"/>
                    <a:pt x="390383" y="446772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476798" y="214884"/>
              <a:ext cx="229679" cy="281950"/>
            </a:xfrm>
            <a:custGeom>
              <a:avLst/>
              <a:gdLst/>
              <a:ahLst/>
              <a:cxnLst/>
              <a:rect l="l" t="t" r="r" b="b"/>
              <a:pathLst>
                <a:path w="229679" h="281950">
                  <a:moveTo>
                    <a:pt x="228053" y="224536"/>
                  </a:moveTo>
                  <a:cubicBezTo>
                    <a:pt x="238594" y="261112"/>
                    <a:pt x="195033" y="284734"/>
                    <a:pt x="179412" y="281686"/>
                  </a:cubicBezTo>
                  <a:cubicBezTo>
                    <a:pt x="147535" y="275590"/>
                    <a:pt x="-30011" y="106299"/>
                    <a:pt x="4406" y="0"/>
                  </a:cubicBezTo>
                  <a:cubicBezTo>
                    <a:pt x="115785" y="9144"/>
                    <a:pt x="198462" y="122301"/>
                    <a:pt x="228053" y="224409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823002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7"/>
                  </a:moveTo>
                  <a:cubicBezTo>
                    <a:pt x="104862" y="325247"/>
                    <a:pt x="47838" y="328295"/>
                    <a:pt x="33996" y="316484"/>
                  </a:cubicBezTo>
                  <a:cubicBezTo>
                    <a:pt x="8596" y="294767"/>
                    <a:pt x="-40173" y="45720"/>
                    <a:pt x="62951" y="0"/>
                  </a:cubicBezTo>
                  <a:cubicBezTo>
                    <a:pt x="122642" y="80518"/>
                    <a:pt x="135342" y="200279"/>
                    <a:pt x="111720" y="297307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444882" y="1134951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09" y="17320"/>
                  </a:moveTo>
                  <a:cubicBezTo>
                    <a:pt x="260604" y="89075"/>
                    <a:pt x="106807" y="269796"/>
                    <a:pt x="0" y="246682"/>
                  </a:cubicBezTo>
                  <a:cubicBezTo>
                    <a:pt x="22733" y="78915"/>
                    <a:pt x="191643" y="-47577"/>
                    <a:pt x="224409" y="17320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238506" y="887275"/>
              <a:ext cx="329566" cy="150201"/>
            </a:xfrm>
            <a:custGeom>
              <a:avLst/>
              <a:gdLst/>
              <a:ahLst/>
              <a:cxnLst/>
              <a:rect l="l" t="t" r="r" b="b"/>
              <a:pathLst>
                <a:path w="329566" h="150201">
                  <a:moveTo>
                    <a:pt x="329566" y="42492"/>
                  </a:moveTo>
                  <a:cubicBezTo>
                    <a:pt x="225172" y="140663"/>
                    <a:pt x="116079" y="166317"/>
                    <a:pt x="0" y="141171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1239141" y="550730"/>
              <a:ext cx="318606" cy="169333"/>
            </a:xfrm>
            <a:custGeom>
              <a:avLst/>
              <a:gdLst/>
              <a:ahLst/>
              <a:cxnLst/>
              <a:rect l="l" t="t" r="r" b="b"/>
              <a:pathLst>
                <a:path w="318606" h="169333">
                  <a:moveTo>
                    <a:pt x="316612" y="118433"/>
                  </a:moveTo>
                  <a:cubicBezTo>
                    <a:pt x="326772" y="133546"/>
                    <a:pt x="295276" y="166566"/>
                    <a:pt x="286005" y="168852"/>
                  </a:cubicBezTo>
                  <a:cubicBezTo>
                    <a:pt x="260859" y="175202"/>
                    <a:pt x="28448" y="118179"/>
                    <a:pt x="0" y="26358"/>
                  </a:cubicBezTo>
                  <a:cubicBezTo>
                    <a:pt x="114681" y="-37650"/>
                    <a:pt x="252604" y="23437"/>
                    <a:pt x="316612" y="118306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814307" y="1243838"/>
              <a:ext cx="114702" cy="311248"/>
            </a:xfrm>
            <a:custGeom>
              <a:avLst/>
              <a:gdLst/>
              <a:ahLst/>
              <a:cxnLst/>
              <a:rect l="l" t="t" r="r" b="b"/>
              <a:pathLst>
                <a:path w="114702" h="311248">
                  <a:moveTo>
                    <a:pt x="96158" y="307594"/>
                  </a:moveTo>
                  <a:cubicBezTo>
                    <a:pt x="66439" y="312547"/>
                    <a:pt x="46119" y="312547"/>
                    <a:pt x="17036" y="307086"/>
                  </a:cubicBezTo>
                  <a:cubicBezTo>
                    <a:pt x="-11285" y="195326"/>
                    <a:pt x="-12428" y="78232"/>
                    <a:pt x="77615" y="0"/>
                  </a:cubicBezTo>
                  <a:cubicBezTo>
                    <a:pt x="130067" y="104013"/>
                    <a:pt x="117748" y="204343"/>
                    <a:pt x="96158" y="307594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2315595" y="1053183"/>
              <a:ext cx="258064" cy="169332"/>
            </a:xfrm>
            <a:custGeom>
              <a:avLst/>
              <a:gdLst/>
              <a:ahLst/>
              <a:cxnLst/>
              <a:rect l="l" t="t" r="r" b="b"/>
              <a:pathLst>
                <a:path w="258064" h="169332">
                  <a:moveTo>
                    <a:pt x="258065" y="163858"/>
                  </a:moveTo>
                  <a:cubicBezTo>
                    <a:pt x="152274" y="190020"/>
                    <a:pt x="40259" y="119535"/>
                    <a:pt x="0" y="13490"/>
                  </a:cubicBezTo>
                  <a:cubicBezTo>
                    <a:pt x="103886" y="-29182"/>
                    <a:pt x="221489" y="31651"/>
                    <a:pt x="258065" y="163858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2111645" y="175514"/>
              <a:ext cx="172818" cy="263466"/>
            </a:xfrm>
            <a:custGeom>
              <a:avLst/>
              <a:gdLst/>
              <a:ahLst/>
              <a:cxnLst/>
              <a:rect l="l" t="t" r="r" b="b"/>
              <a:pathLst>
                <a:path w="172818" h="263466">
                  <a:moveTo>
                    <a:pt x="172581" y="0"/>
                  </a:moveTo>
                  <a:cubicBezTo>
                    <a:pt x="178423" y="124079"/>
                    <a:pt x="74918" y="305689"/>
                    <a:pt x="16498" y="254635"/>
                  </a:cubicBezTo>
                  <a:cubicBezTo>
                    <a:pt x="-39001" y="206121"/>
                    <a:pt x="53709" y="6477"/>
                    <a:pt x="172581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2124037" y="1231900"/>
              <a:ext cx="144409" cy="284734"/>
            </a:xfrm>
            <a:custGeom>
              <a:avLst/>
              <a:gdLst/>
              <a:ahLst/>
              <a:cxnLst/>
              <a:rect l="l" t="t" r="r" b="b"/>
              <a:pathLst>
                <a:path w="144409" h="284734">
                  <a:moveTo>
                    <a:pt x="129201" y="284734"/>
                  </a:moveTo>
                  <a:cubicBezTo>
                    <a:pt x="30395" y="224155"/>
                    <a:pt x="-7832" y="123952"/>
                    <a:pt x="1312" y="0"/>
                  </a:cubicBezTo>
                  <a:cubicBezTo>
                    <a:pt x="111548" y="42291"/>
                    <a:pt x="175429" y="159258"/>
                    <a:pt x="129201" y="284734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2326698" y="471217"/>
              <a:ext cx="257757" cy="166196"/>
            </a:xfrm>
            <a:custGeom>
              <a:avLst/>
              <a:gdLst/>
              <a:ahLst/>
              <a:cxnLst/>
              <a:rect l="l" t="t" r="r" b="b"/>
              <a:pathLst>
                <a:path w="257757" h="166196">
                  <a:moveTo>
                    <a:pt x="257757" y="19765"/>
                  </a:moveTo>
                  <a:cubicBezTo>
                    <a:pt x="182065" y="101172"/>
                    <a:pt x="115263" y="128477"/>
                    <a:pt x="43761" y="166196"/>
                  </a:cubicBezTo>
                  <a:cubicBezTo>
                    <a:pt x="22171" y="164545"/>
                    <a:pt x="-5895" y="119333"/>
                    <a:pt x="1089" y="100918"/>
                  </a:cubicBezTo>
                  <a:cubicBezTo>
                    <a:pt x="22044" y="44911"/>
                    <a:pt x="171016" y="-38401"/>
                    <a:pt x="257757" y="19765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2386334" y="779761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4" y="122574"/>
                    <a:pt x="90171" y="125114"/>
                    <a:pt x="0" y="57296"/>
                  </a:cubicBezTo>
                  <a:cubicBezTo>
                    <a:pt x="71502" y="-19539"/>
                    <a:pt x="199772" y="-25635"/>
                    <a:pt x="293371" y="79267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5656212" y="2004917"/>
            <a:ext cx="6077045" cy="643376"/>
            <a:chOff x="0" y="0"/>
            <a:chExt cx="8102727" cy="857834"/>
          </a:xfrm>
        </p:grpSpPr>
        <p:sp>
          <p:nvSpPr>
            <p:cNvPr id="30" name="Freeform 30"/>
            <p:cNvSpPr/>
            <p:nvPr/>
          </p:nvSpPr>
          <p:spPr>
            <a:xfrm>
              <a:off x="4782820" y="219075"/>
              <a:ext cx="569468" cy="238278"/>
            </a:xfrm>
            <a:custGeom>
              <a:avLst/>
              <a:gdLst/>
              <a:ahLst/>
              <a:cxnLst/>
              <a:rect l="l" t="t" r="r" b="b"/>
              <a:pathLst>
                <a:path w="569468" h="238278">
                  <a:moveTo>
                    <a:pt x="569468" y="222631"/>
                  </a:moveTo>
                  <a:cubicBezTo>
                    <a:pt x="371348" y="250825"/>
                    <a:pt x="201168" y="233172"/>
                    <a:pt x="0" y="228854"/>
                  </a:cubicBezTo>
                  <a:lnTo>
                    <a:pt x="302260" y="0"/>
                  </a:lnTo>
                  <a:close/>
                </a:path>
              </a:pathLst>
            </a:custGeom>
            <a:solidFill>
              <a:srgbClr val="D4997D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462153" y="250317"/>
              <a:ext cx="483870" cy="206248"/>
            </a:xfrm>
            <a:custGeom>
              <a:avLst/>
              <a:gdLst/>
              <a:ahLst/>
              <a:cxnLst/>
              <a:rect l="l" t="t" r="r" b="b"/>
              <a:pathLst>
                <a:path w="483870" h="206248">
                  <a:moveTo>
                    <a:pt x="483870" y="204978"/>
                  </a:moveTo>
                  <a:lnTo>
                    <a:pt x="0" y="206248"/>
                  </a:lnTo>
                  <a:lnTo>
                    <a:pt x="252222" y="0"/>
                  </a:lnTo>
                  <a:close/>
                </a:path>
              </a:pathLst>
            </a:custGeom>
            <a:solidFill>
              <a:srgbClr val="CC8769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1919732" y="264668"/>
              <a:ext cx="396113" cy="188087"/>
            </a:xfrm>
            <a:custGeom>
              <a:avLst/>
              <a:gdLst/>
              <a:ahLst/>
              <a:cxnLst/>
              <a:rect l="l" t="t" r="r" b="b"/>
              <a:pathLst>
                <a:path w="396113" h="188087">
                  <a:moveTo>
                    <a:pt x="396113" y="182880"/>
                  </a:moveTo>
                  <a:lnTo>
                    <a:pt x="0" y="188087"/>
                  </a:lnTo>
                  <a:cubicBezTo>
                    <a:pt x="53975" y="99822"/>
                    <a:pt x="108839" y="66040"/>
                    <a:pt x="175133" y="0"/>
                  </a:cubicBezTo>
                  <a:cubicBezTo>
                    <a:pt x="251587" y="42418"/>
                    <a:pt x="311023" y="80772"/>
                    <a:pt x="396113" y="182880"/>
                  </a:cubicBezTo>
                </a:path>
              </a:pathLst>
            </a:custGeom>
            <a:solidFill>
              <a:srgbClr val="D09578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1196213" y="258318"/>
              <a:ext cx="417195" cy="201041"/>
            </a:xfrm>
            <a:custGeom>
              <a:avLst/>
              <a:gdLst/>
              <a:ahLst/>
              <a:cxnLst/>
              <a:rect l="l" t="t" r="r" b="b"/>
              <a:pathLst>
                <a:path w="417195" h="201041">
                  <a:moveTo>
                    <a:pt x="417195" y="201041"/>
                  </a:moveTo>
                  <a:lnTo>
                    <a:pt x="0" y="194437"/>
                  </a:lnTo>
                  <a:lnTo>
                    <a:pt x="215011" y="0"/>
                  </a:lnTo>
                  <a:close/>
                </a:path>
              </a:pathLst>
            </a:custGeom>
            <a:solidFill>
              <a:srgbClr val="D19476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6372098" y="237490"/>
              <a:ext cx="474853" cy="219388"/>
            </a:xfrm>
            <a:custGeom>
              <a:avLst/>
              <a:gdLst/>
              <a:ahLst/>
              <a:cxnLst/>
              <a:rect l="l" t="t" r="r" b="b"/>
              <a:pathLst>
                <a:path w="474853" h="219388">
                  <a:moveTo>
                    <a:pt x="474853" y="195834"/>
                  </a:moveTo>
                  <a:cubicBezTo>
                    <a:pt x="305689" y="220472"/>
                    <a:pt x="169926" y="232029"/>
                    <a:pt x="0" y="199009"/>
                  </a:cubicBezTo>
                  <a:lnTo>
                    <a:pt x="224536" y="0"/>
                  </a:lnTo>
                  <a:close/>
                </a:path>
              </a:pathLst>
            </a:custGeom>
            <a:solidFill>
              <a:srgbClr val="D6997B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2583053" y="265970"/>
              <a:ext cx="382762" cy="183229"/>
            </a:xfrm>
            <a:custGeom>
              <a:avLst/>
              <a:gdLst/>
              <a:ahLst/>
              <a:cxnLst/>
              <a:rect l="l" t="t" r="r" b="b"/>
              <a:pathLst>
                <a:path w="382762" h="183229">
                  <a:moveTo>
                    <a:pt x="296672" y="93440"/>
                  </a:moveTo>
                  <a:cubicBezTo>
                    <a:pt x="315849" y="39592"/>
                    <a:pt x="338582" y="76295"/>
                    <a:pt x="348742" y="85058"/>
                  </a:cubicBezTo>
                  <a:cubicBezTo>
                    <a:pt x="365379" y="99663"/>
                    <a:pt x="391922" y="135604"/>
                    <a:pt x="379603" y="181197"/>
                  </a:cubicBezTo>
                  <a:lnTo>
                    <a:pt x="0" y="183229"/>
                  </a:lnTo>
                  <a:lnTo>
                    <a:pt x="197231" y="5810"/>
                  </a:lnTo>
                  <a:cubicBezTo>
                    <a:pt x="225425" y="-12605"/>
                    <a:pt x="258699" y="15589"/>
                    <a:pt x="235712" y="50641"/>
                  </a:cubicBezTo>
                  <a:cubicBezTo>
                    <a:pt x="223393" y="69310"/>
                    <a:pt x="212090" y="90900"/>
                    <a:pt x="216154" y="103092"/>
                  </a:cubicBezTo>
                  <a:cubicBezTo>
                    <a:pt x="224155" y="127095"/>
                    <a:pt x="277241" y="147669"/>
                    <a:pt x="296672" y="93313"/>
                  </a:cubicBezTo>
                </a:path>
              </a:pathLst>
            </a:custGeom>
            <a:solidFill>
              <a:srgbClr val="D79B7D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4029075" y="237109"/>
              <a:ext cx="482727" cy="213540"/>
            </a:xfrm>
            <a:custGeom>
              <a:avLst/>
              <a:gdLst/>
              <a:ahLst/>
              <a:cxnLst/>
              <a:rect l="l" t="t" r="r" b="b"/>
              <a:pathLst>
                <a:path w="482727" h="213540">
                  <a:moveTo>
                    <a:pt x="171323" y="177292"/>
                  </a:moveTo>
                  <a:cubicBezTo>
                    <a:pt x="238379" y="149606"/>
                    <a:pt x="284861" y="154559"/>
                    <a:pt x="316357" y="200660"/>
                  </a:cubicBezTo>
                  <a:cubicBezTo>
                    <a:pt x="191389" y="216281"/>
                    <a:pt x="120523" y="219456"/>
                    <a:pt x="0" y="200279"/>
                  </a:cubicBezTo>
                  <a:lnTo>
                    <a:pt x="224536" y="0"/>
                  </a:lnTo>
                  <a:lnTo>
                    <a:pt x="482727" y="192405"/>
                  </a:lnTo>
                  <a:cubicBezTo>
                    <a:pt x="343916" y="271653"/>
                    <a:pt x="294259" y="47625"/>
                    <a:pt x="213868" y="96647"/>
                  </a:cubicBezTo>
                  <a:cubicBezTo>
                    <a:pt x="193294" y="109220"/>
                    <a:pt x="152273" y="144272"/>
                    <a:pt x="171323" y="177292"/>
                  </a:cubicBezTo>
                </a:path>
              </a:pathLst>
            </a:custGeom>
            <a:solidFill>
              <a:srgbClr val="CE8968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5650484" y="261620"/>
              <a:ext cx="420116" cy="184219"/>
            </a:xfrm>
            <a:custGeom>
              <a:avLst/>
              <a:gdLst/>
              <a:ahLst/>
              <a:cxnLst/>
              <a:rect l="l" t="t" r="r" b="b"/>
              <a:pathLst>
                <a:path w="420116" h="184219">
                  <a:moveTo>
                    <a:pt x="187452" y="180086"/>
                  </a:moveTo>
                  <a:cubicBezTo>
                    <a:pt x="190119" y="138176"/>
                    <a:pt x="231267" y="139065"/>
                    <a:pt x="247777" y="141732"/>
                  </a:cubicBezTo>
                  <a:cubicBezTo>
                    <a:pt x="266700" y="144780"/>
                    <a:pt x="263779" y="112522"/>
                    <a:pt x="241173" y="99695"/>
                  </a:cubicBezTo>
                  <a:cubicBezTo>
                    <a:pt x="161925" y="54864"/>
                    <a:pt x="132334" y="232283"/>
                    <a:pt x="0" y="171323"/>
                  </a:cubicBezTo>
                  <a:cubicBezTo>
                    <a:pt x="64135" y="100330"/>
                    <a:pt x="121158" y="41148"/>
                    <a:pt x="211201" y="0"/>
                  </a:cubicBezTo>
                  <a:lnTo>
                    <a:pt x="420116" y="171069"/>
                  </a:lnTo>
                  <a:close/>
                </a:path>
              </a:pathLst>
            </a:custGeom>
            <a:solidFill>
              <a:srgbClr val="CD8666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3342259" y="259969"/>
              <a:ext cx="419735" cy="190977"/>
            </a:xfrm>
            <a:custGeom>
              <a:avLst/>
              <a:gdLst/>
              <a:ahLst/>
              <a:cxnLst/>
              <a:rect l="l" t="t" r="r" b="b"/>
              <a:pathLst>
                <a:path w="419735" h="190977">
                  <a:moveTo>
                    <a:pt x="205359" y="90678"/>
                  </a:moveTo>
                  <a:cubicBezTo>
                    <a:pt x="152146" y="115570"/>
                    <a:pt x="92710" y="238506"/>
                    <a:pt x="0" y="170942"/>
                  </a:cubicBezTo>
                  <a:lnTo>
                    <a:pt x="205740" y="0"/>
                  </a:lnTo>
                  <a:lnTo>
                    <a:pt x="419735" y="171069"/>
                  </a:lnTo>
                  <a:cubicBezTo>
                    <a:pt x="325247" y="218186"/>
                    <a:pt x="282575" y="134874"/>
                    <a:pt x="205359" y="90678"/>
                  </a:cubicBezTo>
                </a:path>
              </a:pathLst>
            </a:custGeom>
            <a:solidFill>
              <a:srgbClr val="CD8766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139432" y="260096"/>
              <a:ext cx="340741" cy="192552"/>
            </a:xfrm>
            <a:custGeom>
              <a:avLst/>
              <a:gdLst/>
              <a:ahLst/>
              <a:cxnLst/>
              <a:rect l="l" t="t" r="r" b="b"/>
              <a:pathLst>
                <a:path w="340741" h="192552">
                  <a:moveTo>
                    <a:pt x="340741" y="179451"/>
                  </a:moveTo>
                  <a:cubicBezTo>
                    <a:pt x="222250" y="187960"/>
                    <a:pt x="136652" y="207645"/>
                    <a:pt x="0" y="171831"/>
                  </a:cubicBezTo>
                  <a:cubicBezTo>
                    <a:pt x="82931" y="120523"/>
                    <a:pt x="141732" y="101092"/>
                    <a:pt x="171069" y="0"/>
                  </a:cubicBezTo>
                  <a:close/>
                </a:path>
              </a:pathLst>
            </a:custGeom>
            <a:solidFill>
              <a:srgbClr val="CF8C6C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6604889" y="149352"/>
              <a:ext cx="1434464" cy="313182"/>
            </a:xfrm>
            <a:custGeom>
              <a:avLst/>
              <a:gdLst/>
              <a:ahLst/>
              <a:cxnLst/>
              <a:rect l="l" t="t" r="r" b="b"/>
              <a:pathLst>
                <a:path w="1434464" h="313182">
                  <a:moveTo>
                    <a:pt x="1070102" y="284353"/>
                  </a:moveTo>
                  <a:lnTo>
                    <a:pt x="1272159" y="66294"/>
                  </a:lnTo>
                  <a:cubicBezTo>
                    <a:pt x="1264539" y="57658"/>
                    <a:pt x="1244473" y="55245"/>
                    <a:pt x="1235456" y="63373"/>
                  </a:cubicBezTo>
                  <a:lnTo>
                    <a:pt x="978408" y="298196"/>
                  </a:lnTo>
                  <a:lnTo>
                    <a:pt x="702945" y="43942"/>
                  </a:lnTo>
                  <a:lnTo>
                    <a:pt x="405638" y="313182"/>
                  </a:lnTo>
                  <a:cubicBezTo>
                    <a:pt x="261747" y="225933"/>
                    <a:pt x="133476" y="135255"/>
                    <a:pt x="0" y="5588"/>
                  </a:cubicBezTo>
                  <a:lnTo>
                    <a:pt x="1434464" y="0"/>
                  </a:lnTo>
                  <a:lnTo>
                    <a:pt x="1203579" y="242570"/>
                  </a:lnTo>
                  <a:cubicBezTo>
                    <a:pt x="1274191" y="266700"/>
                    <a:pt x="1344675" y="248666"/>
                    <a:pt x="1406779" y="250825"/>
                  </a:cubicBezTo>
                  <a:cubicBezTo>
                    <a:pt x="1422146" y="262001"/>
                    <a:pt x="1425829" y="277622"/>
                    <a:pt x="1426210" y="283972"/>
                  </a:cubicBezTo>
                  <a:cubicBezTo>
                    <a:pt x="1322070" y="305562"/>
                    <a:pt x="1228217" y="306705"/>
                    <a:pt x="1070356" y="284226"/>
                  </a:cubicBezTo>
                </a:path>
              </a:pathLst>
            </a:custGeom>
            <a:solidFill>
              <a:srgbClr val="CB8263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6843268" y="211820"/>
              <a:ext cx="316230" cy="145939"/>
            </a:xfrm>
            <a:custGeom>
              <a:avLst/>
              <a:gdLst/>
              <a:ahLst/>
              <a:cxnLst/>
              <a:rect l="l" t="t" r="r" b="b"/>
              <a:pathLst>
                <a:path w="316230" h="145939">
                  <a:moveTo>
                    <a:pt x="316230" y="29480"/>
                  </a:moveTo>
                  <a:lnTo>
                    <a:pt x="170561" y="145939"/>
                  </a:lnTo>
                  <a:cubicBezTo>
                    <a:pt x="95758" y="111141"/>
                    <a:pt x="49403" y="60722"/>
                    <a:pt x="0" y="4715"/>
                  </a:cubicBezTo>
                  <a:cubicBezTo>
                    <a:pt x="63246" y="-10017"/>
                    <a:pt x="108839" y="10557"/>
                    <a:pt x="150749" y="55515"/>
                  </a:cubicBezTo>
                  <a:cubicBezTo>
                    <a:pt x="203327" y="59960"/>
                    <a:pt x="233553" y="28464"/>
                    <a:pt x="316230" y="29480"/>
                  </a:cubicBezTo>
                </a:path>
              </a:pathLst>
            </a:custGeom>
            <a:solidFill>
              <a:srgbClr val="F0D8C1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7465198" y="200908"/>
              <a:ext cx="243573" cy="147279"/>
            </a:xfrm>
            <a:custGeom>
              <a:avLst/>
              <a:gdLst/>
              <a:ahLst/>
              <a:cxnLst/>
              <a:rect l="l" t="t" r="r" b="b"/>
              <a:pathLst>
                <a:path w="243573" h="147279">
                  <a:moveTo>
                    <a:pt x="229859" y="64649"/>
                  </a:moveTo>
                  <a:cubicBezTo>
                    <a:pt x="190362" y="117735"/>
                    <a:pt x="128513" y="166122"/>
                    <a:pt x="80126" y="139960"/>
                  </a:cubicBezTo>
                  <a:cubicBezTo>
                    <a:pt x="46090" y="121545"/>
                    <a:pt x="-29729" y="69602"/>
                    <a:pt x="12435" y="30486"/>
                  </a:cubicBezTo>
                  <a:cubicBezTo>
                    <a:pt x="57392" y="68205"/>
                    <a:pt x="89397" y="91192"/>
                    <a:pt x="114415" y="94113"/>
                  </a:cubicBezTo>
                  <a:cubicBezTo>
                    <a:pt x="177027" y="101606"/>
                    <a:pt x="188329" y="-27426"/>
                    <a:pt x="229097" y="5340"/>
                  </a:cubicBezTo>
                  <a:cubicBezTo>
                    <a:pt x="243194" y="16643"/>
                    <a:pt x="252719" y="33661"/>
                    <a:pt x="229732" y="64649"/>
                  </a:cubicBezTo>
                </a:path>
              </a:pathLst>
            </a:custGeom>
            <a:solidFill>
              <a:srgbClr val="EAC6AC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728853" y="159508"/>
              <a:ext cx="1369949" cy="314075"/>
            </a:xfrm>
            <a:custGeom>
              <a:avLst/>
              <a:gdLst/>
              <a:ahLst/>
              <a:cxnLst/>
              <a:rect l="l" t="t" r="r" b="b"/>
              <a:pathLst>
                <a:path w="1369949" h="314075">
                  <a:moveTo>
                    <a:pt x="1146048" y="235081"/>
                  </a:moveTo>
                  <a:cubicBezTo>
                    <a:pt x="994791" y="412119"/>
                    <a:pt x="917321" y="195838"/>
                    <a:pt x="680974" y="41152"/>
                  </a:cubicBezTo>
                  <a:lnTo>
                    <a:pt x="350774" y="314075"/>
                  </a:lnTo>
                  <a:cubicBezTo>
                    <a:pt x="227838" y="228858"/>
                    <a:pt x="112014" y="140466"/>
                    <a:pt x="0" y="9656"/>
                  </a:cubicBezTo>
                  <a:cubicBezTo>
                    <a:pt x="226441" y="-9775"/>
                    <a:pt x="433324" y="10418"/>
                    <a:pt x="656844" y="9529"/>
                  </a:cubicBezTo>
                  <a:cubicBezTo>
                    <a:pt x="890651" y="8513"/>
                    <a:pt x="1117219" y="-12569"/>
                    <a:pt x="1369949" y="11434"/>
                  </a:cubicBezTo>
                  <a:cubicBezTo>
                    <a:pt x="1323213" y="121543"/>
                    <a:pt x="1219835" y="148848"/>
                    <a:pt x="1146175" y="235081"/>
                  </a:cubicBezTo>
                </a:path>
              </a:pathLst>
            </a:custGeom>
            <a:solidFill>
              <a:srgbClr val="CB7E5F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1582420" y="216683"/>
              <a:ext cx="321691" cy="127678"/>
            </a:xfrm>
            <a:custGeom>
              <a:avLst/>
              <a:gdLst/>
              <a:ahLst/>
              <a:cxnLst/>
              <a:rect l="l" t="t" r="r" b="b"/>
              <a:pathLst>
                <a:path w="321691" h="127678">
                  <a:moveTo>
                    <a:pt x="321691" y="28300"/>
                  </a:moveTo>
                  <a:cubicBezTo>
                    <a:pt x="292100" y="57764"/>
                    <a:pt x="233299" y="131932"/>
                    <a:pt x="176149" y="127487"/>
                  </a:cubicBezTo>
                  <a:cubicBezTo>
                    <a:pt x="113919" y="122661"/>
                    <a:pt x="55753" y="65765"/>
                    <a:pt x="0" y="12806"/>
                  </a:cubicBezTo>
                  <a:cubicBezTo>
                    <a:pt x="68834" y="-19960"/>
                    <a:pt x="129413" y="12806"/>
                    <a:pt x="164465" y="80878"/>
                  </a:cubicBezTo>
                  <a:cubicBezTo>
                    <a:pt x="202692" y="34777"/>
                    <a:pt x="236347" y="-10943"/>
                    <a:pt x="321691" y="28173"/>
                  </a:cubicBezTo>
                </a:path>
              </a:pathLst>
            </a:custGeom>
            <a:solidFill>
              <a:srgbClr val="EED4BC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922147" y="229762"/>
              <a:ext cx="289306" cy="125330"/>
            </a:xfrm>
            <a:custGeom>
              <a:avLst/>
              <a:gdLst/>
              <a:ahLst/>
              <a:cxnLst/>
              <a:rect l="l" t="t" r="r" b="b"/>
              <a:pathLst>
                <a:path w="289306" h="125330">
                  <a:moveTo>
                    <a:pt x="289306" y="17507"/>
                  </a:moveTo>
                  <a:lnTo>
                    <a:pt x="144653" y="125330"/>
                  </a:lnTo>
                  <a:lnTo>
                    <a:pt x="0" y="11919"/>
                  </a:lnTo>
                  <a:cubicBezTo>
                    <a:pt x="65786" y="-17545"/>
                    <a:pt x="109347" y="10522"/>
                    <a:pt x="155067" y="64243"/>
                  </a:cubicBezTo>
                  <a:cubicBezTo>
                    <a:pt x="186436" y="36049"/>
                    <a:pt x="206883" y="-14243"/>
                    <a:pt x="289179" y="17634"/>
                  </a:cubicBezTo>
                </a:path>
              </a:pathLst>
            </a:custGeom>
            <a:solidFill>
              <a:srgbClr val="EED1B9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2811780" y="130366"/>
              <a:ext cx="723773" cy="310118"/>
            </a:xfrm>
            <a:custGeom>
              <a:avLst/>
              <a:gdLst/>
              <a:ahLst/>
              <a:cxnLst/>
              <a:rect l="l" t="t" r="r" b="b"/>
              <a:pathLst>
                <a:path w="723773" h="310118">
                  <a:moveTo>
                    <a:pt x="561721" y="8064"/>
                  </a:moveTo>
                  <a:cubicBezTo>
                    <a:pt x="609600" y="22542"/>
                    <a:pt x="669036" y="7810"/>
                    <a:pt x="723773" y="43370"/>
                  </a:cubicBezTo>
                  <a:cubicBezTo>
                    <a:pt x="569468" y="207581"/>
                    <a:pt x="410083" y="373062"/>
                    <a:pt x="297053" y="286194"/>
                  </a:cubicBezTo>
                  <a:cubicBezTo>
                    <a:pt x="196850" y="209232"/>
                    <a:pt x="93345" y="152082"/>
                    <a:pt x="0" y="36131"/>
                  </a:cubicBezTo>
                  <a:lnTo>
                    <a:pt x="439293" y="7302"/>
                  </a:lnTo>
                  <a:cubicBezTo>
                    <a:pt x="479552" y="4635"/>
                    <a:pt x="508762" y="-8065"/>
                    <a:pt x="561721" y="7937"/>
                  </a:cubicBezTo>
                </a:path>
              </a:pathLst>
            </a:custGeom>
            <a:solidFill>
              <a:srgbClr val="C97C5D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3026156" y="237295"/>
              <a:ext cx="298958" cy="144594"/>
            </a:xfrm>
            <a:custGeom>
              <a:avLst/>
              <a:gdLst/>
              <a:ahLst/>
              <a:cxnLst/>
              <a:rect l="l" t="t" r="r" b="b"/>
              <a:pathLst>
                <a:path w="298958" h="144594">
                  <a:moveTo>
                    <a:pt x="298958" y="5021"/>
                  </a:moveTo>
                  <a:lnTo>
                    <a:pt x="164465" y="144594"/>
                  </a:lnTo>
                  <a:cubicBezTo>
                    <a:pt x="115443" y="90873"/>
                    <a:pt x="61722" y="56837"/>
                    <a:pt x="0" y="7688"/>
                  </a:cubicBezTo>
                  <a:cubicBezTo>
                    <a:pt x="69977" y="-15553"/>
                    <a:pt x="104648" y="16070"/>
                    <a:pt x="154559" y="73347"/>
                  </a:cubicBezTo>
                  <a:cubicBezTo>
                    <a:pt x="193929" y="44264"/>
                    <a:pt x="206502" y="-11108"/>
                    <a:pt x="298958" y="4894"/>
                  </a:cubicBezTo>
                </a:path>
              </a:pathLst>
            </a:custGeom>
            <a:solidFill>
              <a:srgbClr val="EED3BE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2107184" y="165989"/>
              <a:ext cx="713105" cy="289248"/>
            </a:xfrm>
            <a:custGeom>
              <a:avLst/>
              <a:gdLst/>
              <a:ahLst/>
              <a:cxnLst/>
              <a:rect l="l" t="t" r="r" b="b"/>
              <a:pathLst>
                <a:path w="713105" h="289248">
                  <a:moveTo>
                    <a:pt x="406527" y="276479"/>
                  </a:moveTo>
                  <a:cubicBezTo>
                    <a:pt x="336931" y="339090"/>
                    <a:pt x="128143" y="159385"/>
                    <a:pt x="0" y="0"/>
                  </a:cubicBezTo>
                  <a:lnTo>
                    <a:pt x="713105" y="127"/>
                  </a:lnTo>
                  <a:close/>
                </a:path>
              </a:pathLst>
            </a:custGeom>
            <a:solidFill>
              <a:srgbClr val="CB8061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300859" y="230107"/>
              <a:ext cx="298323" cy="125493"/>
            </a:xfrm>
            <a:custGeom>
              <a:avLst/>
              <a:gdLst/>
              <a:ahLst/>
              <a:cxnLst/>
              <a:rect l="l" t="t" r="r" b="b"/>
              <a:pathLst>
                <a:path w="298323" h="125493">
                  <a:moveTo>
                    <a:pt x="298323" y="16273"/>
                  </a:moveTo>
                  <a:lnTo>
                    <a:pt x="150114" y="125493"/>
                  </a:lnTo>
                  <a:lnTo>
                    <a:pt x="0" y="11066"/>
                  </a:lnTo>
                  <a:cubicBezTo>
                    <a:pt x="105537" y="-2269"/>
                    <a:pt x="169545" y="-6841"/>
                    <a:pt x="298196" y="16273"/>
                  </a:cubicBezTo>
                </a:path>
              </a:pathLst>
            </a:custGeom>
            <a:solidFill>
              <a:srgbClr val="F3E0CB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5727662" y="152019"/>
              <a:ext cx="872782" cy="311531"/>
            </a:xfrm>
            <a:custGeom>
              <a:avLst/>
              <a:gdLst/>
              <a:ahLst/>
              <a:cxnLst/>
              <a:rect l="l" t="t" r="r" b="b"/>
              <a:pathLst>
                <a:path w="872782" h="311531">
                  <a:moveTo>
                    <a:pt x="112433" y="45720"/>
                  </a:moveTo>
                  <a:cubicBezTo>
                    <a:pt x="26962" y="92583"/>
                    <a:pt x="-9741" y="77343"/>
                    <a:pt x="2197" y="0"/>
                  </a:cubicBezTo>
                  <a:lnTo>
                    <a:pt x="872782" y="9906"/>
                  </a:lnTo>
                  <a:lnTo>
                    <a:pt x="486829" y="311531"/>
                  </a:lnTo>
                  <a:close/>
                </a:path>
              </a:pathLst>
            </a:custGeom>
            <a:solidFill>
              <a:srgbClr val="CC8262"/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6058154" y="208468"/>
              <a:ext cx="334137" cy="148656"/>
            </a:xfrm>
            <a:custGeom>
              <a:avLst/>
              <a:gdLst/>
              <a:ahLst/>
              <a:cxnLst/>
              <a:rect l="l" t="t" r="r" b="b"/>
              <a:pathLst>
                <a:path w="334137" h="148656">
                  <a:moveTo>
                    <a:pt x="192024" y="6035"/>
                  </a:moveTo>
                  <a:cubicBezTo>
                    <a:pt x="250825" y="-315"/>
                    <a:pt x="291084" y="-7935"/>
                    <a:pt x="334137" y="19497"/>
                  </a:cubicBezTo>
                  <a:cubicBezTo>
                    <a:pt x="268097" y="79060"/>
                    <a:pt x="222123" y="117668"/>
                    <a:pt x="155067" y="148656"/>
                  </a:cubicBezTo>
                  <a:cubicBezTo>
                    <a:pt x="87503" y="104968"/>
                    <a:pt x="44196" y="60899"/>
                    <a:pt x="0" y="3622"/>
                  </a:cubicBezTo>
                  <a:cubicBezTo>
                    <a:pt x="74168" y="2098"/>
                    <a:pt x="90424" y="33086"/>
                    <a:pt x="160020" y="73599"/>
                  </a:cubicBezTo>
                  <a:cubicBezTo>
                    <a:pt x="155575" y="40706"/>
                    <a:pt x="156210" y="9972"/>
                    <a:pt x="192024" y="6162"/>
                  </a:cubicBezTo>
                </a:path>
              </a:pathLst>
            </a:custGeom>
            <a:solidFill>
              <a:srgbClr val="EFD5BF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63500" y="164084"/>
              <a:ext cx="641731" cy="295529"/>
            </a:xfrm>
            <a:custGeom>
              <a:avLst/>
              <a:gdLst/>
              <a:ahLst/>
              <a:cxnLst/>
              <a:rect l="l" t="t" r="r" b="b"/>
              <a:pathLst>
                <a:path w="641731" h="295529">
                  <a:moveTo>
                    <a:pt x="329311" y="239903"/>
                  </a:moveTo>
                  <a:cubicBezTo>
                    <a:pt x="368173" y="239395"/>
                    <a:pt x="359664" y="295529"/>
                    <a:pt x="344932" y="295529"/>
                  </a:cubicBezTo>
                  <a:lnTo>
                    <a:pt x="0" y="293497"/>
                  </a:lnTo>
                  <a:cubicBezTo>
                    <a:pt x="22606" y="191135"/>
                    <a:pt x="75946" y="141859"/>
                    <a:pt x="140589" y="80391"/>
                  </a:cubicBezTo>
                  <a:cubicBezTo>
                    <a:pt x="84201" y="79883"/>
                    <a:pt x="36068" y="57912"/>
                    <a:pt x="41910" y="0"/>
                  </a:cubicBezTo>
                  <a:lnTo>
                    <a:pt x="641731" y="3556"/>
                  </a:lnTo>
                  <a:cubicBezTo>
                    <a:pt x="382016" y="332232"/>
                    <a:pt x="214503" y="132969"/>
                    <a:pt x="191897" y="143002"/>
                  </a:cubicBezTo>
                  <a:cubicBezTo>
                    <a:pt x="150749" y="161163"/>
                    <a:pt x="102235" y="186436"/>
                    <a:pt x="103505" y="242570"/>
                  </a:cubicBezTo>
                  <a:close/>
                </a:path>
              </a:pathLst>
            </a:custGeom>
            <a:solidFill>
              <a:srgbClr val="CA7F60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303784" y="218948"/>
              <a:ext cx="215773" cy="75964"/>
            </a:xfrm>
            <a:custGeom>
              <a:avLst/>
              <a:gdLst/>
              <a:ahLst/>
              <a:cxnLst/>
              <a:rect l="l" t="t" r="r" b="b"/>
              <a:pathLst>
                <a:path w="215773" h="75964">
                  <a:moveTo>
                    <a:pt x="215773" y="0"/>
                  </a:moveTo>
                  <a:cubicBezTo>
                    <a:pt x="213868" y="48006"/>
                    <a:pt x="171450" y="58166"/>
                    <a:pt x="133985" y="68453"/>
                  </a:cubicBezTo>
                  <a:cubicBezTo>
                    <a:pt x="82296" y="82677"/>
                    <a:pt x="29591" y="84201"/>
                    <a:pt x="0" y="3937"/>
                  </a:cubicBezTo>
                  <a:close/>
                </a:path>
              </a:pathLst>
            </a:custGeom>
            <a:solidFill>
              <a:srgbClr val="EED1BA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4266311" y="149733"/>
              <a:ext cx="823468" cy="304996"/>
            </a:xfrm>
            <a:custGeom>
              <a:avLst/>
              <a:gdLst/>
              <a:ahLst/>
              <a:cxnLst/>
              <a:rect l="l" t="t" r="r" b="b"/>
              <a:pathLst>
                <a:path w="823468" h="304996">
                  <a:moveTo>
                    <a:pt x="823468" y="10922"/>
                  </a:moveTo>
                  <a:cubicBezTo>
                    <a:pt x="603885" y="114681"/>
                    <a:pt x="465201" y="294767"/>
                    <a:pt x="391795" y="304546"/>
                  </a:cubicBezTo>
                  <a:cubicBezTo>
                    <a:pt x="358013" y="308991"/>
                    <a:pt x="332105" y="279654"/>
                    <a:pt x="301498" y="2540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87F5F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4469765" y="210820"/>
              <a:ext cx="382016" cy="151384"/>
            </a:xfrm>
            <a:custGeom>
              <a:avLst/>
              <a:gdLst/>
              <a:ahLst/>
              <a:cxnLst/>
              <a:rect l="l" t="t" r="r" b="b"/>
              <a:pathLst>
                <a:path w="382016" h="151384">
                  <a:moveTo>
                    <a:pt x="382016" y="6985"/>
                  </a:moveTo>
                  <a:lnTo>
                    <a:pt x="200533" y="151384"/>
                  </a:lnTo>
                  <a:cubicBezTo>
                    <a:pt x="112649" y="131318"/>
                    <a:pt x="52197" y="73914"/>
                    <a:pt x="0" y="0"/>
                  </a:cubicBezTo>
                  <a:close/>
                </a:path>
              </a:pathLst>
            </a:custGeom>
            <a:solidFill>
              <a:srgbClr val="E8C5AC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3530346" y="151003"/>
              <a:ext cx="727710" cy="319278"/>
            </a:xfrm>
            <a:custGeom>
              <a:avLst/>
              <a:gdLst/>
              <a:ahLst/>
              <a:cxnLst/>
              <a:rect l="l" t="t" r="r" b="b"/>
              <a:pathLst>
                <a:path w="727710" h="319278">
                  <a:moveTo>
                    <a:pt x="727710" y="0"/>
                  </a:moveTo>
                  <a:lnTo>
                    <a:pt x="365125" y="319278"/>
                  </a:lnTo>
                  <a:lnTo>
                    <a:pt x="0" y="11303"/>
                  </a:lnTo>
                  <a:close/>
                </a:path>
              </a:pathLst>
            </a:custGeom>
            <a:solidFill>
              <a:srgbClr val="CC8363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3753231" y="210947"/>
              <a:ext cx="315722" cy="142113"/>
            </a:xfrm>
            <a:custGeom>
              <a:avLst/>
              <a:gdLst/>
              <a:ahLst/>
              <a:cxnLst/>
              <a:rect l="l" t="t" r="r" b="b"/>
              <a:pathLst>
                <a:path w="315722" h="142113">
                  <a:moveTo>
                    <a:pt x="315722" y="8128"/>
                  </a:moveTo>
                  <a:lnTo>
                    <a:pt x="140208" y="142113"/>
                  </a:lnTo>
                  <a:cubicBezTo>
                    <a:pt x="81153" y="99568"/>
                    <a:pt x="40767" y="62484"/>
                    <a:pt x="0" y="0"/>
                  </a:cubicBezTo>
                  <a:close/>
                </a:path>
              </a:pathLst>
            </a:custGeom>
            <a:solidFill>
              <a:srgbClr val="F4E3D0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5101336" y="152146"/>
              <a:ext cx="738632" cy="307848"/>
            </a:xfrm>
            <a:custGeom>
              <a:avLst/>
              <a:gdLst/>
              <a:ahLst/>
              <a:cxnLst/>
              <a:rect l="l" t="t" r="r" b="b"/>
              <a:pathLst>
                <a:path w="738632" h="307848">
                  <a:moveTo>
                    <a:pt x="628396" y="0"/>
                  </a:moveTo>
                  <a:lnTo>
                    <a:pt x="738632" y="45720"/>
                  </a:lnTo>
                  <a:lnTo>
                    <a:pt x="411353" y="307848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C97D5D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5300345" y="204378"/>
              <a:ext cx="356870" cy="144136"/>
            </a:xfrm>
            <a:custGeom>
              <a:avLst/>
              <a:gdLst/>
              <a:ahLst/>
              <a:cxnLst/>
              <a:rect l="l" t="t" r="r" b="b"/>
              <a:pathLst>
                <a:path w="356870" h="144136">
                  <a:moveTo>
                    <a:pt x="356743" y="14951"/>
                  </a:moveTo>
                  <a:cubicBezTo>
                    <a:pt x="328930" y="55972"/>
                    <a:pt x="256032" y="153889"/>
                    <a:pt x="190754" y="143348"/>
                  </a:cubicBezTo>
                  <a:cubicBezTo>
                    <a:pt x="111252" y="130394"/>
                    <a:pt x="56261" y="51273"/>
                    <a:pt x="0" y="11141"/>
                  </a:cubicBezTo>
                  <a:cubicBezTo>
                    <a:pt x="123825" y="-3464"/>
                    <a:pt x="216408" y="-5242"/>
                    <a:pt x="356870" y="15078"/>
                  </a:cubicBezTo>
                </a:path>
              </a:pathLst>
            </a:custGeom>
            <a:solidFill>
              <a:srgbClr val="ECCCB3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2951607" y="63500"/>
              <a:ext cx="2746375" cy="730885"/>
            </a:xfrm>
            <a:custGeom>
              <a:avLst/>
              <a:gdLst/>
              <a:ahLst/>
              <a:cxnLst/>
              <a:rect l="l" t="t" r="r" b="b"/>
              <a:pathLst>
                <a:path w="2746375" h="730885">
                  <a:moveTo>
                    <a:pt x="2630805" y="730885"/>
                  </a:moveTo>
                  <a:lnTo>
                    <a:pt x="115570" y="730885"/>
                  </a:lnTo>
                  <a:cubicBezTo>
                    <a:pt x="51689" y="730885"/>
                    <a:pt x="0" y="679196"/>
                    <a:pt x="0" y="615315"/>
                  </a:cubicBezTo>
                  <a:lnTo>
                    <a:pt x="0" y="115570"/>
                  </a:lnTo>
                  <a:cubicBezTo>
                    <a:pt x="0" y="51689"/>
                    <a:pt x="51689" y="0"/>
                    <a:pt x="115570" y="0"/>
                  </a:cubicBezTo>
                  <a:lnTo>
                    <a:pt x="2630805" y="0"/>
                  </a:lnTo>
                  <a:cubicBezTo>
                    <a:pt x="2694686" y="0"/>
                    <a:pt x="2746375" y="51689"/>
                    <a:pt x="2746375" y="115570"/>
                  </a:cubicBezTo>
                  <a:lnTo>
                    <a:pt x="2746375" y="615315"/>
                  </a:lnTo>
                  <a:cubicBezTo>
                    <a:pt x="2746375" y="679196"/>
                    <a:pt x="2694686" y="730885"/>
                    <a:pt x="2630805" y="730885"/>
                  </a:cubicBezTo>
                </a:path>
              </a:pathLst>
            </a:custGeom>
            <a:solidFill>
              <a:srgbClr val="A01127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3389752" y="398411"/>
              <a:ext cx="253243" cy="277356"/>
            </a:xfrm>
            <a:custGeom>
              <a:avLst/>
              <a:gdLst/>
              <a:ahLst/>
              <a:cxnLst/>
              <a:rect l="l" t="t" r="r" b="b"/>
              <a:pathLst>
                <a:path w="253243" h="277356">
                  <a:moveTo>
                    <a:pt x="188346" y="277102"/>
                  </a:moveTo>
                  <a:lnTo>
                    <a:pt x="66680" y="277229"/>
                  </a:lnTo>
                  <a:cubicBezTo>
                    <a:pt x="59949" y="277229"/>
                    <a:pt x="54107" y="272403"/>
                    <a:pt x="54107" y="265164"/>
                  </a:cubicBezTo>
                  <a:lnTo>
                    <a:pt x="54107" y="145276"/>
                  </a:lnTo>
                  <a:cubicBezTo>
                    <a:pt x="54107" y="141593"/>
                    <a:pt x="48773" y="136894"/>
                    <a:pt x="45471" y="137021"/>
                  </a:cubicBezTo>
                  <a:cubicBezTo>
                    <a:pt x="41915" y="137021"/>
                    <a:pt x="36835" y="141466"/>
                    <a:pt x="36200" y="146165"/>
                  </a:cubicBezTo>
                  <a:lnTo>
                    <a:pt x="29596" y="202426"/>
                  </a:lnTo>
                  <a:cubicBezTo>
                    <a:pt x="28707" y="210046"/>
                    <a:pt x="21087" y="215253"/>
                    <a:pt x="14610" y="214999"/>
                  </a:cubicBezTo>
                  <a:cubicBezTo>
                    <a:pt x="9022" y="214745"/>
                    <a:pt x="-249" y="208903"/>
                    <a:pt x="5" y="201664"/>
                  </a:cubicBezTo>
                  <a:lnTo>
                    <a:pt x="2545" y="106414"/>
                  </a:lnTo>
                  <a:cubicBezTo>
                    <a:pt x="3053" y="87364"/>
                    <a:pt x="9276" y="69457"/>
                    <a:pt x="18293" y="52693"/>
                  </a:cubicBezTo>
                  <a:cubicBezTo>
                    <a:pt x="33406" y="24372"/>
                    <a:pt x="61600" y="3290"/>
                    <a:pt x="94366" y="1258"/>
                  </a:cubicBezTo>
                  <a:cubicBezTo>
                    <a:pt x="117607" y="-139"/>
                    <a:pt x="140340" y="-774"/>
                    <a:pt x="163327" y="1512"/>
                  </a:cubicBezTo>
                  <a:cubicBezTo>
                    <a:pt x="201173" y="5322"/>
                    <a:pt x="231145" y="34024"/>
                    <a:pt x="242956" y="69076"/>
                  </a:cubicBezTo>
                  <a:cubicBezTo>
                    <a:pt x="249179" y="87491"/>
                    <a:pt x="252862" y="105652"/>
                    <a:pt x="252862" y="125210"/>
                  </a:cubicBezTo>
                  <a:lnTo>
                    <a:pt x="253243" y="201029"/>
                  </a:lnTo>
                  <a:cubicBezTo>
                    <a:pt x="253243" y="208776"/>
                    <a:pt x="245623" y="214745"/>
                    <a:pt x="239019" y="215126"/>
                  </a:cubicBezTo>
                  <a:cubicBezTo>
                    <a:pt x="232288" y="215380"/>
                    <a:pt x="224414" y="209665"/>
                    <a:pt x="223525" y="201537"/>
                  </a:cubicBezTo>
                  <a:lnTo>
                    <a:pt x="217810" y="147435"/>
                  </a:lnTo>
                  <a:cubicBezTo>
                    <a:pt x="217302" y="142609"/>
                    <a:pt x="214254" y="137656"/>
                    <a:pt x="209809" y="137148"/>
                  </a:cubicBezTo>
                  <a:cubicBezTo>
                    <a:pt x="205110" y="136640"/>
                    <a:pt x="199014" y="141466"/>
                    <a:pt x="199014" y="146927"/>
                  </a:cubicBezTo>
                  <a:lnTo>
                    <a:pt x="199522" y="265545"/>
                  </a:lnTo>
                  <a:cubicBezTo>
                    <a:pt x="199522" y="270879"/>
                    <a:pt x="194569" y="277356"/>
                    <a:pt x="188219" y="277356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3646034" y="433261"/>
              <a:ext cx="156729" cy="198690"/>
            </a:xfrm>
            <a:custGeom>
              <a:avLst/>
              <a:gdLst/>
              <a:ahLst/>
              <a:cxnLst/>
              <a:rect l="l" t="t" r="r" b="b"/>
              <a:pathLst>
                <a:path w="156729" h="198690">
                  <a:moveTo>
                    <a:pt x="102117" y="137731"/>
                  </a:moveTo>
                  <a:lnTo>
                    <a:pt x="102371" y="186880"/>
                  </a:lnTo>
                  <a:cubicBezTo>
                    <a:pt x="102371" y="192595"/>
                    <a:pt x="97418" y="198564"/>
                    <a:pt x="91068" y="198564"/>
                  </a:cubicBezTo>
                  <a:lnTo>
                    <a:pt x="13852" y="198691"/>
                  </a:lnTo>
                  <a:cubicBezTo>
                    <a:pt x="11566" y="198691"/>
                    <a:pt x="6740" y="194627"/>
                    <a:pt x="8264" y="192849"/>
                  </a:cubicBezTo>
                  <a:cubicBezTo>
                    <a:pt x="15884" y="184086"/>
                    <a:pt x="20964" y="171386"/>
                    <a:pt x="20710" y="159194"/>
                  </a:cubicBezTo>
                  <a:lnTo>
                    <a:pt x="19186" y="80581"/>
                  </a:lnTo>
                  <a:cubicBezTo>
                    <a:pt x="18424" y="41211"/>
                    <a:pt x="898" y="13398"/>
                    <a:pt x="9" y="6540"/>
                  </a:cubicBezTo>
                  <a:cubicBezTo>
                    <a:pt x="-245" y="4635"/>
                    <a:pt x="4708" y="1587"/>
                    <a:pt x="6613" y="1587"/>
                  </a:cubicBezTo>
                  <a:lnTo>
                    <a:pt x="55127" y="63"/>
                  </a:lnTo>
                  <a:cubicBezTo>
                    <a:pt x="84591" y="-826"/>
                    <a:pt x="113039" y="7683"/>
                    <a:pt x="132470" y="30670"/>
                  </a:cubicBezTo>
                  <a:cubicBezTo>
                    <a:pt x="146694" y="47561"/>
                    <a:pt x="155711" y="69278"/>
                    <a:pt x="155965" y="92011"/>
                  </a:cubicBezTo>
                  <a:lnTo>
                    <a:pt x="156727" y="163258"/>
                  </a:lnTo>
                  <a:cubicBezTo>
                    <a:pt x="156854" y="172402"/>
                    <a:pt x="148853" y="179641"/>
                    <a:pt x="140725" y="180149"/>
                  </a:cubicBezTo>
                  <a:cubicBezTo>
                    <a:pt x="131835" y="180784"/>
                    <a:pt x="124596" y="173672"/>
                    <a:pt x="123326" y="164020"/>
                  </a:cubicBezTo>
                  <a:lnTo>
                    <a:pt x="119516" y="136207"/>
                  </a:lnTo>
                  <a:cubicBezTo>
                    <a:pt x="119135" y="133159"/>
                    <a:pt x="113801" y="129476"/>
                    <a:pt x="111007" y="129222"/>
                  </a:cubicBezTo>
                  <a:cubicBezTo>
                    <a:pt x="107705" y="128841"/>
                    <a:pt x="101609" y="133540"/>
                    <a:pt x="101609" y="137985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3230224" y="433236"/>
              <a:ext cx="158009" cy="198972"/>
            </a:xfrm>
            <a:custGeom>
              <a:avLst/>
              <a:gdLst/>
              <a:ahLst/>
              <a:cxnLst/>
              <a:rect l="l" t="t" r="r" b="b"/>
              <a:pathLst>
                <a:path w="158009" h="198972">
                  <a:moveTo>
                    <a:pt x="66188" y="198970"/>
                  </a:moveTo>
                  <a:cubicBezTo>
                    <a:pt x="59584" y="199097"/>
                    <a:pt x="54504" y="193382"/>
                    <a:pt x="54504" y="187159"/>
                  </a:cubicBezTo>
                  <a:lnTo>
                    <a:pt x="54631" y="139026"/>
                  </a:lnTo>
                  <a:cubicBezTo>
                    <a:pt x="54631" y="135597"/>
                    <a:pt x="51710" y="130517"/>
                    <a:pt x="49170" y="129374"/>
                  </a:cubicBezTo>
                  <a:cubicBezTo>
                    <a:pt x="46376" y="128231"/>
                    <a:pt x="39010" y="130263"/>
                    <a:pt x="38375" y="133438"/>
                  </a:cubicBezTo>
                  <a:lnTo>
                    <a:pt x="32533" y="166966"/>
                  </a:lnTo>
                  <a:cubicBezTo>
                    <a:pt x="31136" y="174840"/>
                    <a:pt x="22754" y="180809"/>
                    <a:pt x="16150" y="180301"/>
                  </a:cubicBezTo>
                  <a:cubicBezTo>
                    <a:pt x="9546" y="179793"/>
                    <a:pt x="402" y="173189"/>
                    <a:pt x="402" y="165315"/>
                  </a:cubicBezTo>
                  <a:cubicBezTo>
                    <a:pt x="402" y="137883"/>
                    <a:pt x="-995" y="111594"/>
                    <a:pt x="1418" y="84670"/>
                  </a:cubicBezTo>
                  <a:cubicBezTo>
                    <a:pt x="5228" y="42506"/>
                    <a:pt x="35454" y="8851"/>
                    <a:pt x="76348" y="1993"/>
                  </a:cubicBezTo>
                  <a:lnTo>
                    <a:pt x="121433" y="215"/>
                  </a:lnTo>
                  <a:cubicBezTo>
                    <a:pt x="133752" y="-293"/>
                    <a:pt x="146198" y="-293"/>
                    <a:pt x="158009" y="4787"/>
                  </a:cubicBezTo>
                  <a:cubicBezTo>
                    <a:pt x="144674" y="30060"/>
                    <a:pt x="137054" y="54698"/>
                    <a:pt x="137054" y="82257"/>
                  </a:cubicBezTo>
                  <a:lnTo>
                    <a:pt x="136927" y="169252"/>
                  </a:lnTo>
                  <a:cubicBezTo>
                    <a:pt x="136927" y="179539"/>
                    <a:pt x="145690" y="186397"/>
                    <a:pt x="150516" y="1980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3442843" y="221488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147320" y="73660"/>
                  </a:moveTo>
                  <a:cubicBezTo>
                    <a:pt x="147320" y="114300"/>
                    <a:pt x="114300" y="147320"/>
                    <a:pt x="73660" y="147320"/>
                  </a:cubicBezTo>
                  <a:cubicBezTo>
                    <a:pt x="33020" y="147320"/>
                    <a:pt x="0" y="114427"/>
                    <a:pt x="0" y="73660"/>
                  </a:cubicBezTo>
                  <a:cubicBezTo>
                    <a:pt x="0" y="32893"/>
                    <a:pt x="33020" y="0"/>
                    <a:pt x="73660" y="0"/>
                  </a:cubicBezTo>
                  <a:cubicBezTo>
                    <a:pt x="114300" y="0"/>
                    <a:pt x="147320" y="33020"/>
                    <a:pt x="147320" y="7366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3629787" y="285623"/>
              <a:ext cx="121666" cy="121666"/>
            </a:xfrm>
            <a:custGeom>
              <a:avLst/>
              <a:gdLst/>
              <a:ahLst/>
              <a:cxnLst/>
              <a:rect l="l" t="t" r="r" b="b"/>
              <a:pathLst>
                <a:path w="121666" h="121666">
                  <a:moveTo>
                    <a:pt x="121666" y="60833"/>
                  </a:moveTo>
                  <a:cubicBezTo>
                    <a:pt x="121666" y="94361"/>
                    <a:pt x="94488" y="121666"/>
                    <a:pt x="60833" y="121666"/>
                  </a:cubicBezTo>
                  <a:cubicBezTo>
                    <a:pt x="27178" y="121666"/>
                    <a:pt x="0" y="94488"/>
                    <a:pt x="0" y="60833"/>
                  </a:cubicBezTo>
                  <a:cubicBezTo>
                    <a:pt x="0" y="27178"/>
                    <a:pt x="27178" y="0"/>
                    <a:pt x="60833" y="0"/>
                  </a:cubicBezTo>
                  <a:cubicBezTo>
                    <a:pt x="94488" y="0"/>
                    <a:pt x="121666" y="27178"/>
                    <a:pt x="121666" y="60833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3281553" y="285750"/>
              <a:ext cx="121412" cy="121412"/>
            </a:xfrm>
            <a:custGeom>
              <a:avLst/>
              <a:gdLst/>
              <a:ahLst/>
              <a:cxnLst/>
              <a:rect l="l" t="t" r="r" b="b"/>
              <a:pathLst>
                <a:path w="121412" h="121412">
                  <a:moveTo>
                    <a:pt x="121412" y="60706"/>
                  </a:moveTo>
                  <a:cubicBezTo>
                    <a:pt x="121412" y="94234"/>
                    <a:pt x="94234" y="121412"/>
                    <a:pt x="60706" y="121412"/>
                  </a:cubicBezTo>
                  <a:cubicBezTo>
                    <a:pt x="27178" y="121412"/>
                    <a:pt x="0" y="94234"/>
                    <a:pt x="0" y="60706"/>
                  </a:cubicBezTo>
                  <a:cubicBezTo>
                    <a:pt x="0" y="27178"/>
                    <a:pt x="27178" y="0"/>
                    <a:pt x="60706" y="0"/>
                  </a:cubicBezTo>
                  <a:cubicBezTo>
                    <a:pt x="94234" y="0"/>
                    <a:pt x="121412" y="27178"/>
                    <a:pt x="121412" y="60706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5669871" y="5661298"/>
            <a:ext cx="7073427" cy="2219144"/>
            <a:chOff x="0" y="0"/>
            <a:chExt cx="9431236" cy="2958859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9431274" cy="2958846"/>
            </a:xfrm>
            <a:custGeom>
              <a:avLst/>
              <a:gdLst/>
              <a:ahLst/>
              <a:cxnLst/>
              <a:rect l="l" t="t" r="r" b="b"/>
              <a:pathLst>
                <a:path w="9431274" h="2958846">
                  <a:moveTo>
                    <a:pt x="9251696" y="2958846"/>
                  </a:moveTo>
                  <a:lnTo>
                    <a:pt x="179578" y="2958846"/>
                  </a:lnTo>
                  <a:cubicBezTo>
                    <a:pt x="80391" y="2958846"/>
                    <a:pt x="0" y="2878455"/>
                    <a:pt x="0" y="2779268"/>
                  </a:cubicBezTo>
                  <a:lnTo>
                    <a:pt x="0" y="179578"/>
                  </a:lnTo>
                  <a:cubicBezTo>
                    <a:pt x="0" y="80391"/>
                    <a:pt x="80391" y="0"/>
                    <a:pt x="179578" y="0"/>
                  </a:cubicBezTo>
                  <a:lnTo>
                    <a:pt x="9251696" y="0"/>
                  </a:lnTo>
                  <a:cubicBezTo>
                    <a:pt x="9350883" y="0"/>
                    <a:pt x="9431274" y="80391"/>
                    <a:pt x="9431274" y="179578"/>
                  </a:cubicBezTo>
                  <a:lnTo>
                    <a:pt x="9431274" y="2779268"/>
                  </a:lnTo>
                  <a:cubicBezTo>
                    <a:pt x="9431274" y="2878455"/>
                    <a:pt x="9350883" y="2958846"/>
                    <a:pt x="9251696" y="2958846"/>
                  </a:cubicBezTo>
                </a:path>
              </a:pathLst>
            </a:custGeom>
            <a:solidFill>
              <a:srgbClr val="F6E6C9"/>
            </a:solidFill>
          </p:spPr>
        </p:sp>
      </p:grpSp>
      <p:grpSp>
        <p:nvGrpSpPr>
          <p:cNvPr id="69" name="Group 69"/>
          <p:cNvGrpSpPr/>
          <p:nvPr/>
        </p:nvGrpSpPr>
        <p:grpSpPr>
          <a:xfrm>
            <a:off x="12848453" y="1143248"/>
            <a:ext cx="934355" cy="840410"/>
            <a:chOff x="0" y="0"/>
            <a:chExt cx="1245806" cy="1120546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45869" cy="1120583"/>
            </a:xfrm>
            <a:custGeom>
              <a:avLst/>
              <a:gdLst/>
              <a:ahLst/>
              <a:cxnLst/>
              <a:rect l="l" t="t" r="r" b="b"/>
              <a:pathLst>
                <a:path w="1245869" h="1120583">
                  <a:moveTo>
                    <a:pt x="218567" y="1023623"/>
                  </a:moveTo>
                  <a:cubicBezTo>
                    <a:pt x="142875" y="1034291"/>
                    <a:pt x="73787" y="1091949"/>
                    <a:pt x="0" y="1059691"/>
                  </a:cubicBezTo>
                  <a:lnTo>
                    <a:pt x="202311" y="949963"/>
                  </a:lnTo>
                  <a:cubicBezTo>
                    <a:pt x="166370" y="806833"/>
                    <a:pt x="128270" y="665101"/>
                    <a:pt x="245872" y="536830"/>
                  </a:cubicBezTo>
                  <a:cubicBezTo>
                    <a:pt x="362712" y="642876"/>
                    <a:pt x="322199" y="800483"/>
                    <a:pt x="230632" y="928753"/>
                  </a:cubicBezTo>
                  <a:cubicBezTo>
                    <a:pt x="320929" y="902718"/>
                    <a:pt x="401320" y="845695"/>
                    <a:pt x="455041" y="771781"/>
                  </a:cubicBezTo>
                  <a:cubicBezTo>
                    <a:pt x="518541" y="684405"/>
                    <a:pt x="331597" y="390018"/>
                    <a:pt x="558545" y="214377"/>
                  </a:cubicBezTo>
                  <a:cubicBezTo>
                    <a:pt x="661669" y="356744"/>
                    <a:pt x="623823" y="519431"/>
                    <a:pt x="548766" y="689739"/>
                  </a:cubicBezTo>
                  <a:cubicBezTo>
                    <a:pt x="877188" y="505334"/>
                    <a:pt x="597915" y="130810"/>
                    <a:pt x="1005585" y="0"/>
                  </a:cubicBezTo>
                  <a:cubicBezTo>
                    <a:pt x="1080134" y="347600"/>
                    <a:pt x="768476" y="409703"/>
                    <a:pt x="723645" y="621540"/>
                  </a:cubicBezTo>
                  <a:cubicBezTo>
                    <a:pt x="887983" y="493904"/>
                    <a:pt x="1058036" y="398146"/>
                    <a:pt x="1245869" y="500635"/>
                  </a:cubicBezTo>
                  <a:cubicBezTo>
                    <a:pt x="1043177" y="797308"/>
                    <a:pt x="692403" y="500889"/>
                    <a:pt x="486029" y="850267"/>
                  </a:cubicBezTo>
                  <a:cubicBezTo>
                    <a:pt x="685799" y="802642"/>
                    <a:pt x="863345" y="737745"/>
                    <a:pt x="1042034" y="876810"/>
                  </a:cubicBezTo>
                  <a:cubicBezTo>
                    <a:pt x="778509" y="1139828"/>
                    <a:pt x="484505" y="746889"/>
                    <a:pt x="279146" y="988444"/>
                  </a:cubicBezTo>
                  <a:cubicBezTo>
                    <a:pt x="393827" y="995429"/>
                    <a:pt x="475869" y="1006859"/>
                    <a:pt x="522351" y="1101728"/>
                  </a:cubicBezTo>
                  <a:cubicBezTo>
                    <a:pt x="417830" y="1144527"/>
                    <a:pt x="321310" y="1112777"/>
                    <a:pt x="218567" y="1023623"/>
                  </a:cubicBezTo>
                </a:path>
              </a:pathLst>
            </a:custGeom>
            <a:solidFill>
              <a:srgbClr val="777A3E"/>
            </a:solidFill>
          </p:spPr>
        </p:sp>
      </p:grpSp>
      <p:grpSp>
        <p:nvGrpSpPr>
          <p:cNvPr id="71" name="Group 71"/>
          <p:cNvGrpSpPr/>
          <p:nvPr/>
        </p:nvGrpSpPr>
        <p:grpSpPr>
          <a:xfrm>
            <a:off x="12062879" y="2771956"/>
            <a:ext cx="2902363" cy="2467356"/>
            <a:chOff x="0" y="0"/>
            <a:chExt cx="3869817" cy="3289808"/>
          </a:xfrm>
        </p:grpSpPr>
        <p:sp>
          <p:nvSpPr>
            <p:cNvPr id="72" name="Freeform 72"/>
            <p:cNvSpPr/>
            <p:nvPr/>
          </p:nvSpPr>
          <p:spPr>
            <a:xfrm>
              <a:off x="72263" y="72263"/>
              <a:ext cx="3725291" cy="3145409"/>
            </a:xfrm>
            <a:custGeom>
              <a:avLst/>
              <a:gdLst/>
              <a:ahLst/>
              <a:cxnLst/>
              <a:rect l="l" t="t" r="r" b="b"/>
              <a:pathLst>
                <a:path w="3725291" h="3145409">
                  <a:moveTo>
                    <a:pt x="3608959" y="3145409"/>
                  </a:moveTo>
                  <a:lnTo>
                    <a:pt x="116332" y="3145409"/>
                  </a:lnTo>
                  <a:cubicBezTo>
                    <a:pt x="52070" y="3145409"/>
                    <a:pt x="0" y="3093339"/>
                    <a:pt x="0" y="3029077"/>
                  </a:cubicBez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3608959" y="0"/>
                  </a:lnTo>
                  <a:cubicBezTo>
                    <a:pt x="3673221" y="0"/>
                    <a:pt x="3725291" y="52070"/>
                    <a:pt x="3725291" y="116332"/>
                  </a:cubicBezTo>
                  <a:lnTo>
                    <a:pt x="3725291" y="3028950"/>
                  </a:lnTo>
                  <a:cubicBezTo>
                    <a:pt x="3725291" y="3093212"/>
                    <a:pt x="3673221" y="3145282"/>
                    <a:pt x="3608959" y="3145282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73" name="Freeform 73"/>
            <p:cNvSpPr/>
            <p:nvPr/>
          </p:nvSpPr>
          <p:spPr>
            <a:xfrm>
              <a:off x="63500" y="63500"/>
              <a:ext cx="3742817" cy="3162808"/>
            </a:xfrm>
            <a:custGeom>
              <a:avLst/>
              <a:gdLst/>
              <a:ahLst/>
              <a:cxnLst/>
              <a:rect l="l" t="t" r="r" b="b"/>
              <a:pathLst>
                <a:path w="3742817" h="3162808">
                  <a:moveTo>
                    <a:pt x="3617722" y="3162808"/>
                  </a:moveTo>
                  <a:lnTo>
                    <a:pt x="125095" y="3162808"/>
                  </a:lnTo>
                  <a:lnTo>
                    <a:pt x="125095" y="3154172"/>
                  </a:lnTo>
                  <a:lnTo>
                    <a:pt x="125095" y="3162808"/>
                  </a:lnTo>
                  <a:cubicBezTo>
                    <a:pt x="56007" y="3162808"/>
                    <a:pt x="0" y="3106801"/>
                    <a:pt x="0" y="3037713"/>
                  </a:cubicBezTo>
                  <a:lnTo>
                    <a:pt x="8636" y="3037713"/>
                  </a:lnTo>
                  <a:lnTo>
                    <a:pt x="0" y="3037713"/>
                  </a:lnTo>
                  <a:lnTo>
                    <a:pt x="0" y="125095"/>
                  </a:lnTo>
                  <a:lnTo>
                    <a:pt x="8636" y="125095"/>
                  </a:lnTo>
                  <a:lnTo>
                    <a:pt x="0" y="125095"/>
                  </a:lnTo>
                  <a:cubicBezTo>
                    <a:pt x="0" y="56007"/>
                    <a:pt x="56007" y="0"/>
                    <a:pt x="125095" y="0"/>
                  </a:cubicBezTo>
                  <a:lnTo>
                    <a:pt x="125095" y="8636"/>
                  </a:lnTo>
                  <a:lnTo>
                    <a:pt x="125095" y="0"/>
                  </a:lnTo>
                  <a:lnTo>
                    <a:pt x="3617722" y="0"/>
                  </a:lnTo>
                  <a:lnTo>
                    <a:pt x="3617722" y="8636"/>
                  </a:lnTo>
                  <a:lnTo>
                    <a:pt x="3617722" y="0"/>
                  </a:lnTo>
                  <a:cubicBezTo>
                    <a:pt x="3686810" y="0"/>
                    <a:pt x="3742817" y="56007"/>
                    <a:pt x="3742817" y="125095"/>
                  </a:cubicBezTo>
                  <a:lnTo>
                    <a:pt x="3734181" y="125095"/>
                  </a:lnTo>
                  <a:lnTo>
                    <a:pt x="3742817" y="125095"/>
                  </a:lnTo>
                  <a:lnTo>
                    <a:pt x="3742817" y="3037713"/>
                  </a:lnTo>
                  <a:lnTo>
                    <a:pt x="3734181" y="3037713"/>
                  </a:lnTo>
                  <a:lnTo>
                    <a:pt x="3742817" y="3037713"/>
                  </a:lnTo>
                  <a:cubicBezTo>
                    <a:pt x="3742817" y="3106801"/>
                    <a:pt x="3686810" y="3162808"/>
                    <a:pt x="3617722" y="3162808"/>
                  </a:cubicBezTo>
                  <a:lnTo>
                    <a:pt x="3617722" y="3154172"/>
                  </a:lnTo>
                  <a:lnTo>
                    <a:pt x="3617722" y="3162808"/>
                  </a:lnTo>
                  <a:moveTo>
                    <a:pt x="3617722" y="3145409"/>
                  </a:moveTo>
                  <a:cubicBezTo>
                    <a:pt x="3677158" y="3145409"/>
                    <a:pt x="3725418" y="3097149"/>
                    <a:pt x="3725418" y="3037713"/>
                  </a:cubicBezTo>
                  <a:lnTo>
                    <a:pt x="3725418" y="125095"/>
                  </a:lnTo>
                  <a:cubicBezTo>
                    <a:pt x="3725418" y="65659"/>
                    <a:pt x="3677158" y="17399"/>
                    <a:pt x="3617722" y="17399"/>
                  </a:cubicBezTo>
                  <a:lnTo>
                    <a:pt x="125095" y="17399"/>
                  </a:lnTo>
                  <a:cubicBezTo>
                    <a:pt x="65659" y="17399"/>
                    <a:pt x="17399" y="65659"/>
                    <a:pt x="17399" y="125095"/>
                  </a:cubicBezTo>
                  <a:lnTo>
                    <a:pt x="17399" y="3037713"/>
                  </a:lnTo>
                  <a:cubicBezTo>
                    <a:pt x="17399" y="3097149"/>
                    <a:pt x="65659" y="3145409"/>
                    <a:pt x="125095" y="3145409"/>
                  </a:cubicBezTo>
                  <a:lnTo>
                    <a:pt x="3617722" y="3145409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74" name="Freeform 74"/>
            <p:cNvSpPr/>
            <p:nvPr/>
          </p:nvSpPr>
          <p:spPr>
            <a:xfrm>
              <a:off x="1466723" y="361188"/>
              <a:ext cx="814197" cy="799084"/>
            </a:xfrm>
            <a:custGeom>
              <a:avLst/>
              <a:gdLst/>
              <a:ahLst/>
              <a:cxnLst/>
              <a:rect l="l" t="t" r="r" b="b"/>
              <a:pathLst>
                <a:path w="814197" h="799084">
                  <a:moveTo>
                    <a:pt x="489458" y="753618"/>
                  </a:moveTo>
                  <a:lnTo>
                    <a:pt x="489585" y="692150"/>
                  </a:lnTo>
                  <a:cubicBezTo>
                    <a:pt x="489077" y="680085"/>
                    <a:pt x="497078" y="670941"/>
                    <a:pt x="509143" y="671068"/>
                  </a:cubicBezTo>
                  <a:lnTo>
                    <a:pt x="566801" y="671195"/>
                  </a:lnTo>
                  <a:lnTo>
                    <a:pt x="566801" y="612013"/>
                  </a:lnTo>
                  <a:cubicBezTo>
                    <a:pt x="566801" y="602107"/>
                    <a:pt x="573532" y="593598"/>
                    <a:pt x="584327" y="593598"/>
                  </a:cubicBezTo>
                  <a:lnTo>
                    <a:pt x="643255" y="593471"/>
                  </a:lnTo>
                  <a:lnTo>
                    <a:pt x="643636" y="529082"/>
                  </a:lnTo>
                  <a:cubicBezTo>
                    <a:pt x="643636" y="522605"/>
                    <a:pt x="654050" y="515620"/>
                    <a:pt x="659892" y="515620"/>
                  </a:cubicBezTo>
                  <a:lnTo>
                    <a:pt x="719836" y="515493"/>
                  </a:lnTo>
                  <a:lnTo>
                    <a:pt x="720090" y="449707"/>
                  </a:lnTo>
                  <a:cubicBezTo>
                    <a:pt x="720090" y="437388"/>
                    <a:pt x="730504" y="429895"/>
                    <a:pt x="742061" y="429895"/>
                  </a:cubicBezTo>
                  <a:lnTo>
                    <a:pt x="814197" y="430022"/>
                  </a:lnTo>
                  <a:lnTo>
                    <a:pt x="814197" y="361569"/>
                  </a:lnTo>
                  <a:lnTo>
                    <a:pt x="739648" y="361823"/>
                  </a:lnTo>
                  <a:cubicBezTo>
                    <a:pt x="727710" y="361823"/>
                    <a:pt x="719709" y="354203"/>
                    <a:pt x="719709" y="341884"/>
                  </a:cubicBezTo>
                  <a:lnTo>
                    <a:pt x="719963" y="281686"/>
                  </a:lnTo>
                  <a:lnTo>
                    <a:pt x="659765" y="281559"/>
                  </a:lnTo>
                  <a:cubicBezTo>
                    <a:pt x="650367" y="281559"/>
                    <a:pt x="643509" y="273558"/>
                    <a:pt x="643509" y="264541"/>
                  </a:cubicBezTo>
                  <a:lnTo>
                    <a:pt x="643509" y="205232"/>
                  </a:lnTo>
                  <a:lnTo>
                    <a:pt x="581787" y="204978"/>
                  </a:lnTo>
                  <a:cubicBezTo>
                    <a:pt x="573913" y="204978"/>
                    <a:pt x="567182" y="196850"/>
                    <a:pt x="567055" y="189357"/>
                  </a:cubicBezTo>
                  <a:lnTo>
                    <a:pt x="566801" y="130048"/>
                  </a:lnTo>
                  <a:lnTo>
                    <a:pt x="506476" y="130175"/>
                  </a:lnTo>
                  <a:cubicBezTo>
                    <a:pt x="499745" y="130175"/>
                    <a:pt x="490220" y="123317"/>
                    <a:pt x="490220" y="116586"/>
                  </a:cubicBezTo>
                  <a:lnTo>
                    <a:pt x="489585" y="45720"/>
                  </a:lnTo>
                  <a:lnTo>
                    <a:pt x="429387" y="45847"/>
                  </a:lnTo>
                  <a:lnTo>
                    <a:pt x="429387" y="113792"/>
                  </a:lnTo>
                  <a:cubicBezTo>
                    <a:pt x="429387" y="122936"/>
                    <a:pt x="420878" y="129921"/>
                    <a:pt x="412115" y="129921"/>
                  </a:cubicBezTo>
                  <a:lnTo>
                    <a:pt x="352552" y="129794"/>
                  </a:lnTo>
                  <a:lnTo>
                    <a:pt x="352552" y="186690"/>
                  </a:lnTo>
                  <a:cubicBezTo>
                    <a:pt x="352552" y="195580"/>
                    <a:pt x="346964" y="204724"/>
                    <a:pt x="336804" y="204724"/>
                  </a:cubicBezTo>
                  <a:lnTo>
                    <a:pt x="276098" y="204851"/>
                  </a:lnTo>
                  <a:lnTo>
                    <a:pt x="275971" y="264033"/>
                  </a:lnTo>
                  <a:cubicBezTo>
                    <a:pt x="275971" y="273177"/>
                    <a:pt x="268605" y="281178"/>
                    <a:pt x="259080" y="281178"/>
                  </a:cubicBezTo>
                  <a:lnTo>
                    <a:pt x="198755" y="281305"/>
                  </a:lnTo>
                  <a:lnTo>
                    <a:pt x="198374" y="348996"/>
                  </a:lnTo>
                  <a:cubicBezTo>
                    <a:pt x="198374" y="355092"/>
                    <a:pt x="187452" y="361442"/>
                    <a:pt x="181737" y="361315"/>
                  </a:cubicBezTo>
                  <a:lnTo>
                    <a:pt x="105156" y="361442"/>
                  </a:lnTo>
                  <a:lnTo>
                    <a:pt x="105156" y="429514"/>
                  </a:lnTo>
                  <a:lnTo>
                    <a:pt x="181102" y="429514"/>
                  </a:lnTo>
                  <a:cubicBezTo>
                    <a:pt x="191516" y="431165"/>
                    <a:pt x="198628" y="438658"/>
                    <a:pt x="198628" y="449326"/>
                  </a:cubicBezTo>
                  <a:lnTo>
                    <a:pt x="198628" y="515620"/>
                  </a:lnTo>
                  <a:lnTo>
                    <a:pt x="258318" y="515239"/>
                  </a:lnTo>
                  <a:cubicBezTo>
                    <a:pt x="267462" y="515239"/>
                    <a:pt x="275971" y="522859"/>
                    <a:pt x="275971" y="532003"/>
                  </a:cubicBezTo>
                  <a:lnTo>
                    <a:pt x="276098" y="593217"/>
                  </a:lnTo>
                  <a:lnTo>
                    <a:pt x="334645" y="593344"/>
                  </a:lnTo>
                  <a:cubicBezTo>
                    <a:pt x="341249" y="593344"/>
                    <a:pt x="352171" y="599186"/>
                    <a:pt x="352298" y="606552"/>
                  </a:cubicBezTo>
                  <a:lnTo>
                    <a:pt x="352806" y="671195"/>
                  </a:lnTo>
                  <a:lnTo>
                    <a:pt x="412369" y="670814"/>
                  </a:lnTo>
                  <a:cubicBezTo>
                    <a:pt x="419862" y="670814"/>
                    <a:pt x="429387" y="679069"/>
                    <a:pt x="429387" y="686816"/>
                  </a:cubicBezTo>
                  <a:lnTo>
                    <a:pt x="429514" y="753110"/>
                  </a:lnTo>
                  <a:close/>
                  <a:moveTo>
                    <a:pt x="456565" y="798703"/>
                  </a:moveTo>
                  <a:lnTo>
                    <a:pt x="344297" y="798576"/>
                  </a:lnTo>
                  <a:cubicBezTo>
                    <a:pt x="333756" y="798576"/>
                    <a:pt x="324358" y="793369"/>
                    <a:pt x="324358" y="781685"/>
                  </a:cubicBezTo>
                  <a:lnTo>
                    <a:pt x="324231" y="716407"/>
                  </a:lnTo>
                  <a:lnTo>
                    <a:pt x="264033" y="716407"/>
                  </a:lnTo>
                  <a:cubicBezTo>
                    <a:pt x="256286" y="716407"/>
                    <a:pt x="247523" y="709422"/>
                    <a:pt x="247523" y="701421"/>
                  </a:cubicBezTo>
                  <a:lnTo>
                    <a:pt x="247396" y="638429"/>
                  </a:lnTo>
                  <a:lnTo>
                    <a:pt x="186817" y="638429"/>
                  </a:lnTo>
                  <a:cubicBezTo>
                    <a:pt x="178181" y="638429"/>
                    <a:pt x="170815" y="630047"/>
                    <a:pt x="170815" y="622046"/>
                  </a:cubicBezTo>
                  <a:lnTo>
                    <a:pt x="170942" y="560705"/>
                  </a:lnTo>
                  <a:lnTo>
                    <a:pt x="111633" y="560705"/>
                  </a:lnTo>
                  <a:cubicBezTo>
                    <a:pt x="100203" y="560832"/>
                    <a:pt x="93345" y="552577"/>
                    <a:pt x="93345" y="541655"/>
                  </a:cubicBezTo>
                  <a:lnTo>
                    <a:pt x="93345" y="474726"/>
                  </a:lnTo>
                  <a:lnTo>
                    <a:pt x="18415" y="474853"/>
                  </a:lnTo>
                  <a:cubicBezTo>
                    <a:pt x="10287" y="474853"/>
                    <a:pt x="508" y="469265"/>
                    <a:pt x="381" y="459232"/>
                  </a:cubicBezTo>
                  <a:lnTo>
                    <a:pt x="0" y="336677"/>
                  </a:lnTo>
                  <a:cubicBezTo>
                    <a:pt x="0" y="325755"/>
                    <a:pt x="7112" y="316738"/>
                    <a:pt x="18669" y="316738"/>
                  </a:cubicBezTo>
                  <a:lnTo>
                    <a:pt x="93218" y="316738"/>
                  </a:lnTo>
                  <a:lnTo>
                    <a:pt x="93345" y="251460"/>
                  </a:lnTo>
                  <a:cubicBezTo>
                    <a:pt x="93345" y="243713"/>
                    <a:pt x="101092" y="236855"/>
                    <a:pt x="108331" y="236093"/>
                  </a:cubicBezTo>
                  <a:lnTo>
                    <a:pt x="170561" y="235839"/>
                  </a:lnTo>
                  <a:lnTo>
                    <a:pt x="170815" y="176276"/>
                  </a:lnTo>
                  <a:cubicBezTo>
                    <a:pt x="170815" y="165862"/>
                    <a:pt x="178689" y="159131"/>
                    <a:pt x="188849" y="159131"/>
                  </a:cubicBezTo>
                  <a:lnTo>
                    <a:pt x="247269" y="159258"/>
                  </a:lnTo>
                  <a:lnTo>
                    <a:pt x="247142" y="101219"/>
                  </a:lnTo>
                  <a:cubicBezTo>
                    <a:pt x="247142" y="91694"/>
                    <a:pt x="254635" y="84455"/>
                    <a:pt x="264033" y="84455"/>
                  </a:cubicBezTo>
                  <a:lnTo>
                    <a:pt x="324104" y="84455"/>
                  </a:lnTo>
                  <a:lnTo>
                    <a:pt x="323977" y="18288"/>
                  </a:lnTo>
                  <a:cubicBezTo>
                    <a:pt x="323977" y="8636"/>
                    <a:pt x="331089" y="0"/>
                    <a:pt x="341630" y="0"/>
                  </a:cubicBezTo>
                  <a:lnTo>
                    <a:pt x="456946" y="0"/>
                  </a:lnTo>
                  <a:cubicBezTo>
                    <a:pt x="467106" y="0"/>
                    <a:pt x="475234" y="8255"/>
                    <a:pt x="475234" y="18415"/>
                  </a:cubicBezTo>
                  <a:lnTo>
                    <a:pt x="474980" y="84328"/>
                  </a:lnTo>
                  <a:lnTo>
                    <a:pt x="536575" y="84455"/>
                  </a:lnTo>
                  <a:cubicBezTo>
                    <a:pt x="545465" y="84455"/>
                    <a:pt x="552450" y="92456"/>
                    <a:pt x="552069" y="100838"/>
                  </a:cubicBezTo>
                  <a:lnTo>
                    <a:pt x="552069" y="159131"/>
                  </a:lnTo>
                  <a:lnTo>
                    <a:pt x="609600" y="159004"/>
                  </a:lnTo>
                  <a:cubicBezTo>
                    <a:pt x="620649" y="159004"/>
                    <a:pt x="628269" y="165989"/>
                    <a:pt x="628269" y="177292"/>
                  </a:cubicBezTo>
                  <a:lnTo>
                    <a:pt x="628650" y="235966"/>
                  </a:lnTo>
                  <a:lnTo>
                    <a:pt x="687451" y="235585"/>
                  </a:lnTo>
                  <a:cubicBezTo>
                    <a:pt x="695833" y="235331"/>
                    <a:pt x="704977" y="242189"/>
                    <a:pt x="704977" y="251333"/>
                  </a:cubicBezTo>
                  <a:lnTo>
                    <a:pt x="705104" y="316484"/>
                  </a:lnTo>
                  <a:lnTo>
                    <a:pt x="779907" y="316484"/>
                  </a:lnTo>
                  <a:cubicBezTo>
                    <a:pt x="789940" y="316484"/>
                    <a:pt x="798576" y="324485"/>
                    <a:pt x="798576" y="335026"/>
                  </a:cubicBezTo>
                  <a:lnTo>
                    <a:pt x="798830" y="456057"/>
                  </a:lnTo>
                  <a:cubicBezTo>
                    <a:pt x="798830" y="467614"/>
                    <a:pt x="790956" y="474472"/>
                    <a:pt x="780034" y="474599"/>
                  </a:cubicBezTo>
                  <a:lnTo>
                    <a:pt x="705485" y="474853"/>
                  </a:lnTo>
                  <a:lnTo>
                    <a:pt x="705231" y="544449"/>
                  </a:lnTo>
                  <a:cubicBezTo>
                    <a:pt x="705231" y="554355"/>
                    <a:pt x="696976" y="561467"/>
                    <a:pt x="687070" y="560832"/>
                  </a:cubicBezTo>
                  <a:lnTo>
                    <a:pt x="628650" y="561086"/>
                  </a:lnTo>
                  <a:lnTo>
                    <a:pt x="628396" y="623697"/>
                  </a:lnTo>
                  <a:cubicBezTo>
                    <a:pt x="628396" y="631952"/>
                    <a:pt x="619887" y="638683"/>
                    <a:pt x="612140" y="638683"/>
                  </a:cubicBezTo>
                  <a:lnTo>
                    <a:pt x="551942" y="638810"/>
                  </a:lnTo>
                  <a:lnTo>
                    <a:pt x="552069" y="697103"/>
                  </a:lnTo>
                  <a:cubicBezTo>
                    <a:pt x="552069" y="707898"/>
                    <a:pt x="545973" y="716661"/>
                    <a:pt x="534289" y="716661"/>
                  </a:cubicBezTo>
                  <a:lnTo>
                    <a:pt x="474853" y="716788"/>
                  </a:lnTo>
                  <a:lnTo>
                    <a:pt x="475107" y="777240"/>
                  </a:lnTo>
                  <a:cubicBezTo>
                    <a:pt x="475107" y="788924"/>
                    <a:pt x="469646" y="798576"/>
                    <a:pt x="456692" y="799084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75" name="Freeform 75"/>
            <p:cNvSpPr/>
            <p:nvPr/>
          </p:nvSpPr>
          <p:spPr>
            <a:xfrm>
              <a:off x="1691354" y="527581"/>
              <a:ext cx="472667" cy="473560"/>
            </a:xfrm>
            <a:custGeom>
              <a:avLst/>
              <a:gdLst/>
              <a:ahLst/>
              <a:cxnLst/>
              <a:rect l="l" t="t" r="r" b="b"/>
              <a:pathLst>
                <a:path w="472667" h="473560">
                  <a:moveTo>
                    <a:pt x="278416" y="410441"/>
                  </a:moveTo>
                  <a:lnTo>
                    <a:pt x="316135" y="359387"/>
                  </a:lnTo>
                  <a:lnTo>
                    <a:pt x="389541" y="285346"/>
                  </a:lnTo>
                  <a:lnTo>
                    <a:pt x="424466" y="254866"/>
                  </a:lnTo>
                  <a:cubicBezTo>
                    <a:pt x="437166" y="239118"/>
                    <a:pt x="431451" y="216766"/>
                    <a:pt x="415068" y="204701"/>
                  </a:cubicBezTo>
                  <a:cubicBezTo>
                    <a:pt x="367570" y="169649"/>
                    <a:pt x="311690" y="118214"/>
                    <a:pt x="281972" y="67922"/>
                  </a:cubicBezTo>
                  <a:cubicBezTo>
                    <a:pt x="272447" y="51920"/>
                    <a:pt x="256826" y="41887"/>
                    <a:pt x="240316" y="40490"/>
                  </a:cubicBezTo>
                  <a:cubicBezTo>
                    <a:pt x="221647" y="38712"/>
                    <a:pt x="203740" y="45189"/>
                    <a:pt x="192564" y="60810"/>
                  </a:cubicBezTo>
                  <a:lnTo>
                    <a:pt x="159163" y="107546"/>
                  </a:lnTo>
                  <a:lnTo>
                    <a:pt x="100743" y="169141"/>
                  </a:lnTo>
                  <a:lnTo>
                    <a:pt x="54642" y="205717"/>
                  </a:lnTo>
                  <a:cubicBezTo>
                    <a:pt x="45752" y="212702"/>
                    <a:pt x="40418" y="224132"/>
                    <a:pt x="40164" y="234419"/>
                  </a:cubicBezTo>
                  <a:cubicBezTo>
                    <a:pt x="39910" y="244325"/>
                    <a:pt x="45625" y="255882"/>
                    <a:pt x="53880" y="263502"/>
                  </a:cubicBezTo>
                  <a:lnTo>
                    <a:pt x="131604" y="335892"/>
                  </a:lnTo>
                  <a:cubicBezTo>
                    <a:pt x="179610" y="380596"/>
                    <a:pt x="194723" y="438000"/>
                    <a:pt x="237649" y="434698"/>
                  </a:cubicBezTo>
                  <a:cubicBezTo>
                    <a:pt x="253524" y="433428"/>
                    <a:pt x="267621" y="424919"/>
                    <a:pt x="278289" y="410441"/>
                  </a:cubicBezTo>
                  <a:moveTo>
                    <a:pt x="305721" y="438000"/>
                  </a:moveTo>
                  <a:cubicBezTo>
                    <a:pt x="288449" y="461241"/>
                    <a:pt x="262414" y="473560"/>
                    <a:pt x="235744" y="473560"/>
                  </a:cubicBezTo>
                  <a:cubicBezTo>
                    <a:pt x="208312" y="473560"/>
                    <a:pt x="180880" y="461495"/>
                    <a:pt x="163989" y="438635"/>
                  </a:cubicBezTo>
                  <a:lnTo>
                    <a:pt x="132112" y="395201"/>
                  </a:lnTo>
                  <a:cubicBezTo>
                    <a:pt x="102521" y="354815"/>
                    <a:pt x="63786" y="323954"/>
                    <a:pt x="26321" y="291061"/>
                  </a:cubicBezTo>
                  <a:cubicBezTo>
                    <a:pt x="8287" y="275313"/>
                    <a:pt x="-603" y="254993"/>
                    <a:pt x="32" y="231752"/>
                  </a:cubicBezTo>
                  <a:cubicBezTo>
                    <a:pt x="667" y="210797"/>
                    <a:pt x="11462" y="189842"/>
                    <a:pt x="30004" y="175491"/>
                  </a:cubicBezTo>
                  <a:cubicBezTo>
                    <a:pt x="67469" y="146281"/>
                    <a:pt x="103029" y="116309"/>
                    <a:pt x="132112" y="77955"/>
                  </a:cubicBezTo>
                  <a:lnTo>
                    <a:pt x="156623" y="42141"/>
                  </a:lnTo>
                  <a:cubicBezTo>
                    <a:pt x="184944" y="739"/>
                    <a:pt x="240443" y="-13104"/>
                    <a:pt x="283496" y="13947"/>
                  </a:cubicBezTo>
                  <a:cubicBezTo>
                    <a:pt x="298736" y="23472"/>
                    <a:pt x="308642" y="38966"/>
                    <a:pt x="319437" y="52809"/>
                  </a:cubicBezTo>
                  <a:lnTo>
                    <a:pt x="353600" y="96624"/>
                  </a:lnTo>
                  <a:cubicBezTo>
                    <a:pt x="381540" y="127485"/>
                    <a:pt x="411893" y="152504"/>
                    <a:pt x="444024" y="178285"/>
                  </a:cubicBezTo>
                  <a:cubicBezTo>
                    <a:pt x="477933" y="205590"/>
                    <a:pt x="483521" y="255501"/>
                    <a:pt x="451136" y="284457"/>
                  </a:cubicBezTo>
                  <a:lnTo>
                    <a:pt x="389160" y="339956"/>
                  </a:lnTo>
                  <a:lnTo>
                    <a:pt x="338487" y="394185"/>
                  </a:lnTo>
                  <a:close/>
                </a:path>
              </a:pathLst>
            </a:custGeom>
            <a:solidFill>
              <a:srgbClr val="CB6120"/>
            </a:solidFill>
          </p:spPr>
        </p:sp>
        <p:sp>
          <p:nvSpPr>
            <p:cNvPr id="76" name="Freeform 76"/>
            <p:cNvSpPr/>
            <p:nvPr/>
          </p:nvSpPr>
          <p:spPr>
            <a:xfrm>
              <a:off x="1721633" y="541631"/>
              <a:ext cx="283443" cy="310919"/>
            </a:xfrm>
            <a:custGeom>
              <a:avLst/>
              <a:gdLst/>
              <a:ahLst/>
              <a:cxnLst/>
              <a:rect l="l" t="t" r="r" b="b"/>
              <a:pathLst>
                <a:path w="283443" h="310919">
                  <a:moveTo>
                    <a:pt x="204322" y="310920"/>
                  </a:moveTo>
                  <a:lnTo>
                    <a:pt x="283443" y="224814"/>
                  </a:lnTo>
                  <a:lnTo>
                    <a:pt x="204449" y="137311"/>
                  </a:lnTo>
                  <a:lnTo>
                    <a:pt x="125709" y="224560"/>
                  </a:lnTo>
                  <a:close/>
                  <a:moveTo>
                    <a:pt x="143616" y="264057"/>
                  </a:moveTo>
                  <a:cubicBezTo>
                    <a:pt x="138028" y="270153"/>
                    <a:pt x="131424" y="273836"/>
                    <a:pt x="124312" y="273455"/>
                  </a:cubicBezTo>
                  <a:cubicBezTo>
                    <a:pt x="118470" y="273201"/>
                    <a:pt x="112501" y="268375"/>
                    <a:pt x="107548" y="263041"/>
                  </a:cubicBezTo>
                  <a:lnTo>
                    <a:pt x="11409" y="159028"/>
                  </a:lnTo>
                  <a:cubicBezTo>
                    <a:pt x="6075" y="153313"/>
                    <a:pt x="741" y="147344"/>
                    <a:pt x="106" y="141121"/>
                  </a:cubicBezTo>
                  <a:cubicBezTo>
                    <a:pt x="-783" y="131596"/>
                    <a:pt x="4043" y="126135"/>
                    <a:pt x="10139" y="119277"/>
                  </a:cubicBezTo>
                  <a:lnTo>
                    <a:pt x="109453" y="8533"/>
                  </a:lnTo>
                  <a:cubicBezTo>
                    <a:pt x="113517" y="3961"/>
                    <a:pt x="121264" y="-357"/>
                    <a:pt x="126471" y="24"/>
                  </a:cubicBezTo>
                  <a:cubicBezTo>
                    <a:pt x="133329" y="532"/>
                    <a:pt x="139298" y="5612"/>
                    <a:pt x="144251" y="11073"/>
                  </a:cubicBezTo>
                  <a:lnTo>
                    <a:pt x="239882" y="118007"/>
                  </a:lnTo>
                  <a:cubicBezTo>
                    <a:pt x="245724" y="124611"/>
                    <a:pt x="251312" y="130326"/>
                    <a:pt x="251439" y="138454"/>
                  </a:cubicBezTo>
                  <a:cubicBezTo>
                    <a:pt x="251566" y="146963"/>
                    <a:pt x="246232" y="152678"/>
                    <a:pt x="240136" y="159155"/>
                  </a:cubicBezTo>
                  <a:close/>
                </a:path>
              </a:pathLst>
            </a:custGeom>
            <a:solidFill>
              <a:srgbClr val="CB6120"/>
            </a:solidFill>
          </p:spPr>
        </p:sp>
      </p:grpSp>
      <p:sp>
        <p:nvSpPr>
          <p:cNvPr id="77" name="TextBox 77"/>
          <p:cNvSpPr txBox="1"/>
          <p:nvPr/>
        </p:nvSpPr>
        <p:spPr>
          <a:xfrm>
            <a:off x="2936119" y="95875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 por la Unión Europea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5883964" y="961177"/>
            <a:ext cx="6760359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6"/>
              </a:lnSpc>
            </a:pPr>
            <a:r>
              <a:rPr lang="en-US" sz="4399" b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Jóvenes construyendo el relevo generacional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4357688" y="3452050"/>
            <a:ext cx="1998307" cy="985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4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50% en directivas</a:t>
            </a:r>
          </a:p>
          <a:p>
            <a:pPr algn="l" rtl="1">
              <a:lnSpc>
                <a:spcPts val="2024"/>
              </a:lnSpc>
            </a:pPr>
            <a:endParaRPr lang="en-US" sz="1687" b="1">
              <a:solidFill>
                <a:srgbClr val="21191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024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70% en escuelas  de gobernanza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6829711" y="5843911"/>
            <a:ext cx="5162055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Jóvenes construyendo el relevo generacional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5838444" y="6254725"/>
            <a:ext cx="6928075" cy="149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"Uno de los desafíos históricos de los territorios </a:t>
            </a:r>
          </a:p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es la migración juvenil.</a:t>
            </a:r>
          </a:p>
          <a:p>
            <a:pPr algn="ctr" rtl="1">
              <a:lnSpc>
                <a:spcPts val="1968"/>
              </a:lnSpc>
            </a:pPr>
            <a:endParaRPr lang="en-US" sz="1687">
              <a:solidFill>
                <a:srgbClr val="21191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1968"/>
              </a:lnSpc>
            </a:pPr>
            <a:r>
              <a:rPr lang="en-US" sz="1687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Por ello, el fortalecimiento de jóvenes líderes constituye uno de los principales logros del proyecto y una inversión directa en la sostenibilidad futura de las organizaciones."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2417628" y="3827545"/>
            <a:ext cx="2344455" cy="99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"Las juventudes </a:t>
            </a:r>
          </a:p>
          <a:p>
            <a:pPr algn="ctr">
              <a:lnSpc>
                <a:spcPts val="1968"/>
              </a:lnSpc>
            </a:pPr>
            <a:r>
              <a:rPr lang="en-US" sz="1687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son protagonistas  en la sostenibilidad de los territorios." 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8741569" y="2194465"/>
            <a:ext cx="803891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Datos</a:t>
            </a:r>
          </a:p>
        </p:txBody>
      </p:sp>
      <p:grpSp>
        <p:nvGrpSpPr>
          <p:cNvPr id="84" name="Group 4">
            <a:extLst>
              <a:ext uri="{FF2B5EF4-FFF2-40B4-BE49-F238E27FC236}">
                <a16:creationId xmlns:a16="http://schemas.microsoft.com/office/drawing/2014/main" id="{C490EEC9-4E60-453B-B63E-C2B6B90D9B9B}"/>
              </a:ext>
            </a:extLst>
          </p:cNvPr>
          <p:cNvGrpSpPr/>
          <p:nvPr/>
        </p:nvGrpSpPr>
        <p:grpSpPr>
          <a:xfrm>
            <a:off x="0" y="8572500"/>
            <a:ext cx="18383250" cy="1771650"/>
            <a:chOff x="0" y="0"/>
            <a:chExt cx="24511000" cy="2362200"/>
          </a:xfrm>
        </p:grpSpPr>
        <p:sp>
          <p:nvSpPr>
            <p:cNvPr id="85" name="Freeform 5">
              <a:extLst>
                <a:ext uri="{FF2B5EF4-FFF2-40B4-BE49-F238E27FC236}">
                  <a16:creationId xmlns:a16="http://schemas.microsoft.com/office/drawing/2014/main" id="{99190C76-0116-40D5-A35E-D2B1977BBAAD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86" name="TextBox 39">
            <a:extLst>
              <a:ext uri="{FF2B5EF4-FFF2-40B4-BE49-F238E27FC236}">
                <a16:creationId xmlns:a16="http://schemas.microsoft.com/office/drawing/2014/main" id="{660515A2-D657-48C0-B5A5-49AB2F55B4D9}"/>
              </a:ext>
            </a:extLst>
          </p:cNvPr>
          <p:cNvSpPr txBox="1"/>
          <p:nvPr/>
        </p:nvSpPr>
        <p:spPr>
          <a:xfrm>
            <a:off x="3088519" y="9739998"/>
            <a:ext cx="856412" cy="25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  <a:endParaRPr lang="en-US" sz="816" b="1" dirty="0">
              <a:solidFill>
                <a:srgbClr val="2E4D9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-5"/>
            <a:ext cx="18297525" cy="10287000"/>
            <a:chOff x="0" y="0"/>
            <a:chExt cx="243967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96700" cy="13716000"/>
            </a:xfrm>
            <a:custGeom>
              <a:avLst/>
              <a:gdLst/>
              <a:ahLst/>
              <a:cxnLst/>
              <a:rect l="l" t="t" r="r" b="b"/>
              <a:pathLst>
                <a:path w="24396700" h="13716000">
                  <a:moveTo>
                    <a:pt x="0" y="0"/>
                  </a:moveTo>
                  <a:lnTo>
                    <a:pt x="24396700" y="0"/>
                  </a:lnTo>
                  <a:lnTo>
                    <a:pt x="243967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7625" y="6659385"/>
            <a:ext cx="18383250" cy="3198438"/>
            <a:chOff x="0" y="0"/>
            <a:chExt cx="24511000" cy="4264584"/>
          </a:xfrm>
        </p:grpSpPr>
        <p:sp>
          <p:nvSpPr>
            <p:cNvPr id="5" name="Freeform 5"/>
            <p:cNvSpPr/>
            <p:nvPr/>
          </p:nvSpPr>
          <p:spPr>
            <a:xfrm>
              <a:off x="5721096" y="63500"/>
              <a:ext cx="13609574" cy="3282571"/>
            </a:xfrm>
            <a:custGeom>
              <a:avLst/>
              <a:gdLst/>
              <a:ahLst/>
              <a:cxnLst/>
              <a:rect l="l" t="t" r="r" b="b"/>
              <a:pathLst>
                <a:path w="13609574" h="3282571">
                  <a:moveTo>
                    <a:pt x="13382371" y="3282571"/>
                  </a:moveTo>
                  <a:lnTo>
                    <a:pt x="227203" y="3282571"/>
                  </a:lnTo>
                  <a:cubicBezTo>
                    <a:pt x="101727" y="3282571"/>
                    <a:pt x="0" y="3180844"/>
                    <a:pt x="0" y="3055368"/>
                  </a:cubicBezTo>
                  <a:lnTo>
                    <a:pt x="0" y="227203"/>
                  </a:lnTo>
                  <a:cubicBezTo>
                    <a:pt x="0" y="101727"/>
                    <a:pt x="101727" y="0"/>
                    <a:pt x="227203" y="0"/>
                  </a:cubicBezTo>
                  <a:lnTo>
                    <a:pt x="13382371" y="0"/>
                  </a:lnTo>
                  <a:cubicBezTo>
                    <a:pt x="13507847" y="0"/>
                    <a:pt x="13609574" y="101727"/>
                    <a:pt x="13609574" y="227203"/>
                  </a:cubicBezTo>
                  <a:lnTo>
                    <a:pt x="13609574" y="3055368"/>
                  </a:lnTo>
                  <a:cubicBezTo>
                    <a:pt x="13609574" y="3180844"/>
                    <a:pt x="13507847" y="3282571"/>
                    <a:pt x="13382371" y="3282571"/>
                  </a:cubicBezTo>
                </a:path>
              </a:pathLst>
            </a:custGeom>
            <a:solidFill>
              <a:srgbClr val="DADDC5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63500" y="3121154"/>
              <a:ext cx="24384000" cy="1079882"/>
            </a:xfrm>
            <a:custGeom>
              <a:avLst/>
              <a:gdLst/>
              <a:ahLst/>
              <a:cxnLst/>
              <a:rect l="l" t="t" r="r" b="b"/>
              <a:pathLst>
                <a:path w="24384000" h="1079882">
                  <a:moveTo>
                    <a:pt x="24384000" y="1079881"/>
                  </a:moveTo>
                  <a:lnTo>
                    <a:pt x="0" y="1079881"/>
                  </a:lnTo>
                  <a:lnTo>
                    <a:pt x="0" y="0"/>
                  </a:lnTo>
                  <a:lnTo>
                    <a:pt x="243840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2031175" y="3266424"/>
              <a:ext cx="520584" cy="294785"/>
            </a:xfrm>
            <a:custGeom>
              <a:avLst/>
              <a:gdLst/>
              <a:ahLst/>
              <a:cxnLst/>
              <a:rect l="l" t="t" r="r" b="b"/>
              <a:pathLst>
                <a:path w="520584" h="294785">
                  <a:moveTo>
                    <a:pt x="229405" y="195852"/>
                  </a:moveTo>
                  <a:cubicBezTo>
                    <a:pt x="228770" y="194709"/>
                    <a:pt x="229151" y="194455"/>
                    <a:pt x="230422" y="194201"/>
                  </a:cubicBezTo>
                  <a:lnTo>
                    <a:pt x="231691" y="193947"/>
                  </a:lnTo>
                  <a:lnTo>
                    <a:pt x="234358" y="197757"/>
                  </a:lnTo>
                  <a:cubicBezTo>
                    <a:pt x="234866" y="160927"/>
                    <a:pt x="223944" y="125621"/>
                    <a:pt x="198799" y="98316"/>
                  </a:cubicBezTo>
                  <a:cubicBezTo>
                    <a:pt x="161079" y="57422"/>
                    <a:pt x="106724" y="46246"/>
                    <a:pt x="55035" y="41801"/>
                  </a:cubicBezTo>
                  <a:cubicBezTo>
                    <a:pt x="39922" y="39642"/>
                    <a:pt x="24936" y="35705"/>
                    <a:pt x="11219" y="29228"/>
                  </a:cubicBezTo>
                  <a:cubicBezTo>
                    <a:pt x="9695" y="27577"/>
                    <a:pt x="9695" y="27704"/>
                    <a:pt x="10965" y="29609"/>
                  </a:cubicBezTo>
                  <a:cubicBezTo>
                    <a:pt x="19982" y="64026"/>
                    <a:pt x="30142" y="97427"/>
                    <a:pt x="41445" y="129939"/>
                  </a:cubicBezTo>
                  <a:cubicBezTo>
                    <a:pt x="56812" y="171087"/>
                    <a:pt x="85387" y="206139"/>
                    <a:pt x="125519" y="224808"/>
                  </a:cubicBezTo>
                  <a:cubicBezTo>
                    <a:pt x="160572" y="241064"/>
                    <a:pt x="196004" y="240810"/>
                    <a:pt x="233597" y="234714"/>
                  </a:cubicBezTo>
                  <a:cubicBezTo>
                    <a:pt x="237406" y="234968"/>
                    <a:pt x="240327" y="236365"/>
                    <a:pt x="242360" y="239032"/>
                  </a:cubicBezTo>
                  <a:cubicBezTo>
                    <a:pt x="242994" y="238016"/>
                    <a:pt x="244137" y="239667"/>
                    <a:pt x="244011" y="240556"/>
                  </a:cubicBezTo>
                  <a:cubicBezTo>
                    <a:pt x="245026" y="240937"/>
                    <a:pt x="246169" y="242842"/>
                    <a:pt x="245153" y="243477"/>
                  </a:cubicBezTo>
                  <a:cubicBezTo>
                    <a:pt x="245153" y="244747"/>
                    <a:pt x="245535" y="246144"/>
                    <a:pt x="246297" y="247668"/>
                  </a:cubicBezTo>
                  <a:lnTo>
                    <a:pt x="246297" y="284244"/>
                  </a:lnTo>
                  <a:cubicBezTo>
                    <a:pt x="248074" y="284752"/>
                    <a:pt x="249979" y="284752"/>
                    <a:pt x="252138" y="284498"/>
                  </a:cubicBezTo>
                  <a:lnTo>
                    <a:pt x="252265" y="250462"/>
                  </a:lnTo>
                  <a:cubicBezTo>
                    <a:pt x="253408" y="240937"/>
                    <a:pt x="259758" y="237127"/>
                    <a:pt x="269156" y="238143"/>
                  </a:cubicBezTo>
                  <a:cubicBezTo>
                    <a:pt x="314241" y="250081"/>
                    <a:pt x="358311" y="248303"/>
                    <a:pt x="398697" y="223411"/>
                  </a:cubicBezTo>
                  <a:cubicBezTo>
                    <a:pt x="449242" y="192296"/>
                    <a:pt x="474897" y="137940"/>
                    <a:pt x="489882" y="82314"/>
                  </a:cubicBezTo>
                  <a:cubicBezTo>
                    <a:pt x="496867" y="59073"/>
                    <a:pt x="503344" y="35832"/>
                    <a:pt x="509313" y="12718"/>
                  </a:cubicBezTo>
                  <a:cubicBezTo>
                    <a:pt x="479976" y="27323"/>
                    <a:pt x="446322" y="33546"/>
                    <a:pt x="412920" y="36721"/>
                  </a:cubicBezTo>
                  <a:cubicBezTo>
                    <a:pt x="366312" y="43579"/>
                    <a:pt x="321607" y="59962"/>
                    <a:pt x="291762" y="98062"/>
                  </a:cubicBezTo>
                  <a:cubicBezTo>
                    <a:pt x="270173" y="125621"/>
                    <a:pt x="261410" y="159530"/>
                    <a:pt x="262425" y="194328"/>
                  </a:cubicBezTo>
                  <a:lnTo>
                    <a:pt x="261537" y="197884"/>
                  </a:lnTo>
                  <a:cubicBezTo>
                    <a:pt x="262552" y="197884"/>
                    <a:pt x="262806" y="198646"/>
                    <a:pt x="262425" y="200297"/>
                  </a:cubicBezTo>
                  <a:lnTo>
                    <a:pt x="254805" y="215664"/>
                  </a:lnTo>
                  <a:cubicBezTo>
                    <a:pt x="253916" y="215664"/>
                    <a:pt x="253154" y="215029"/>
                    <a:pt x="253154" y="214394"/>
                  </a:cubicBezTo>
                  <a:cubicBezTo>
                    <a:pt x="252519" y="199662"/>
                    <a:pt x="252012" y="185565"/>
                    <a:pt x="253281" y="170833"/>
                  </a:cubicBezTo>
                  <a:cubicBezTo>
                    <a:pt x="255567" y="143274"/>
                    <a:pt x="264838" y="117239"/>
                    <a:pt x="281349" y="95141"/>
                  </a:cubicBezTo>
                  <a:cubicBezTo>
                    <a:pt x="308399" y="58692"/>
                    <a:pt x="349674" y="38372"/>
                    <a:pt x="393616" y="29736"/>
                  </a:cubicBezTo>
                  <a:lnTo>
                    <a:pt x="435145" y="23640"/>
                  </a:lnTo>
                  <a:cubicBezTo>
                    <a:pt x="461942" y="20592"/>
                    <a:pt x="487469" y="12972"/>
                    <a:pt x="511218" y="653"/>
                  </a:cubicBezTo>
                  <a:cubicBezTo>
                    <a:pt x="513631" y="-617"/>
                    <a:pt x="516299" y="145"/>
                    <a:pt x="518076" y="1415"/>
                  </a:cubicBezTo>
                  <a:cubicBezTo>
                    <a:pt x="520108" y="2939"/>
                    <a:pt x="520870" y="5352"/>
                    <a:pt x="520489" y="8019"/>
                  </a:cubicBezTo>
                  <a:cubicBezTo>
                    <a:pt x="519600" y="15131"/>
                    <a:pt x="517823" y="21735"/>
                    <a:pt x="515917" y="28720"/>
                  </a:cubicBezTo>
                  <a:lnTo>
                    <a:pt x="500804" y="81171"/>
                  </a:lnTo>
                  <a:cubicBezTo>
                    <a:pt x="495216" y="100475"/>
                    <a:pt x="489628" y="119144"/>
                    <a:pt x="481627" y="137559"/>
                  </a:cubicBezTo>
                  <a:cubicBezTo>
                    <a:pt x="466768" y="171722"/>
                    <a:pt x="445432" y="202075"/>
                    <a:pt x="415461" y="224427"/>
                  </a:cubicBezTo>
                  <a:cubicBezTo>
                    <a:pt x="381298" y="249827"/>
                    <a:pt x="339006" y="260241"/>
                    <a:pt x="296842" y="253891"/>
                  </a:cubicBezTo>
                  <a:lnTo>
                    <a:pt x="267124" y="247922"/>
                  </a:lnTo>
                  <a:cubicBezTo>
                    <a:pt x="265219" y="247541"/>
                    <a:pt x="262425" y="248303"/>
                    <a:pt x="262425" y="250462"/>
                  </a:cubicBezTo>
                  <a:lnTo>
                    <a:pt x="262172" y="287546"/>
                  </a:lnTo>
                  <a:cubicBezTo>
                    <a:pt x="262172" y="291737"/>
                    <a:pt x="257853" y="294658"/>
                    <a:pt x="254043" y="294785"/>
                  </a:cubicBezTo>
                  <a:lnTo>
                    <a:pt x="245280" y="294785"/>
                  </a:lnTo>
                  <a:cubicBezTo>
                    <a:pt x="241216" y="294785"/>
                    <a:pt x="236644" y="291737"/>
                    <a:pt x="236644" y="287292"/>
                  </a:cubicBezTo>
                  <a:lnTo>
                    <a:pt x="236390" y="247795"/>
                  </a:lnTo>
                  <a:cubicBezTo>
                    <a:pt x="236390" y="245763"/>
                    <a:pt x="234612" y="244620"/>
                    <a:pt x="232707" y="244874"/>
                  </a:cubicBezTo>
                  <a:cubicBezTo>
                    <a:pt x="205656" y="249319"/>
                    <a:pt x="179875" y="251224"/>
                    <a:pt x="152951" y="244874"/>
                  </a:cubicBezTo>
                  <a:cubicBezTo>
                    <a:pt x="111423" y="235222"/>
                    <a:pt x="75736" y="209568"/>
                    <a:pt x="52622" y="173754"/>
                  </a:cubicBezTo>
                  <a:cubicBezTo>
                    <a:pt x="45128" y="162197"/>
                    <a:pt x="39032" y="150259"/>
                    <a:pt x="33825" y="137559"/>
                  </a:cubicBezTo>
                  <a:cubicBezTo>
                    <a:pt x="29380" y="126891"/>
                    <a:pt x="25698" y="116477"/>
                    <a:pt x="22395" y="105301"/>
                  </a:cubicBezTo>
                  <a:lnTo>
                    <a:pt x="5124" y="46373"/>
                  </a:lnTo>
                  <a:cubicBezTo>
                    <a:pt x="2964" y="39134"/>
                    <a:pt x="1440" y="32276"/>
                    <a:pt x="170" y="25037"/>
                  </a:cubicBezTo>
                  <a:cubicBezTo>
                    <a:pt x="-338" y="22497"/>
                    <a:pt x="298" y="20211"/>
                    <a:pt x="1949" y="18687"/>
                  </a:cubicBezTo>
                  <a:cubicBezTo>
                    <a:pt x="3473" y="17290"/>
                    <a:pt x="6266" y="16147"/>
                    <a:pt x="8552" y="17163"/>
                  </a:cubicBezTo>
                  <a:cubicBezTo>
                    <a:pt x="23919" y="24275"/>
                    <a:pt x="39794" y="29482"/>
                    <a:pt x="56686" y="31387"/>
                  </a:cubicBezTo>
                  <a:lnTo>
                    <a:pt x="83355" y="34562"/>
                  </a:lnTo>
                  <a:cubicBezTo>
                    <a:pt x="108248" y="37483"/>
                    <a:pt x="132377" y="43706"/>
                    <a:pt x="155111" y="54374"/>
                  </a:cubicBezTo>
                  <a:cubicBezTo>
                    <a:pt x="196258" y="73678"/>
                    <a:pt x="226738" y="105809"/>
                    <a:pt x="238803" y="150005"/>
                  </a:cubicBezTo>
                  <a:cubicBezTo>
                    <a:pt x="241851" y="161054"/>
                    <a:pt x="244137" y="171722"/>
                    <a:pt x="244137" y="183152"/>
                  </a:cubicBezTo>
                  <a:lnTo>
                    <a:pt x="244518" y="216299"/>
                  </a:lnTo>
                  <a:cubicBezTo>
                    <a:pt x="244518" y="217315"/>
                    <a:pt x="244137" y="217950"/>
                    <a:pt x="243249" y="218077"/>
                  </a:cubicBezTo>
                  <a:cubicBezTo>
                    <a:pt x="242613" y="218077"/>
                    <a:pt x="242360" y="217442"/>
                    <a:pt x="241978" y="216807"/>
                  </a:cubicBezTo>
                  <a:cubicBezTo>
                    <a:pt x="238295" y="209441"/>
                    <a:pt x="234231" y="202583"/>
                    <a:pt x="229660" y="195725"/>
                  </a:cubicBezTo>
                </a:path>
              </a:pathLst>
            </a:custGeom>
            <a:solidFill>
              <a:srgbClr val="718355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2274982" y="3328463"/>
              <a:ext cx="199390" cy="187000"/>
            </a:xfrm>
            <a:custGeom>
              <a:avLst/>
              <a:gdLst/>
              <a:ahLst/>
              <a:cxnLst/>
              <a:rect l="l" t="t" r="r" b="b"/>
              <a:pathLst>
                <a:path w="199390" h="187000">
                  <a:moveTo>
                    <a:pt x="1219" y="181438"/>
                  </a:moveTo>
                  <a:lnTo>
                    <a:pt x="76" y="178517"/>
                  </a:lnTo>
                  <a:cubicBezTo>
                    <a:pt x="-178" y="177501"/>
                    <a:pt x="203" y="177501"/>
                    <a:pt x="1219" y="178517"/>
                  </a:cubicBezTo>
                  <a:lnTo>
                    <a:pt x="4902" y="184359"/>
                  </a:lnTo>
                  <a:cubicBezTo>
                    <a:pt x="10490" y="172167"/>
                    <a:pt x="16586" y="160737"/>
                    <a:pt x="23698" y="149307"/>
                  </a:cubicBezTo>
                  <a:cubicBezTo>
                    <a:pt x="40716" y="122002"/>
                    <a:pt x="65227" y="98380"/>
                    <a:pt x="92024" y="80727"/>
                  </a:cubicBezTo>
                  <a:cubicBezTo>
                    <a:pt x="102311" y="73869"/>
                    <a:pt x="111328" y="66503"/>
                    <a:pt x="119837" y="57486"/>
                  </a:cubicBezTo>
                  <a:cubicBezTo>
                    <a:pt x="133807" y="42627"/>
                    <a:pt x="149555" y="30308"/>
                    <a:pt x="167208" y="20148"/>
                  </a:cubicBezTo>
                  <a:lnTo>
                    <a:pt x="195656" y="5543"/>
                  </a:lnTo>
                  <a:cubicBezTo>
                    <a:pt x="196545" y="5162"/>
                    <a:pt x="196926" y="4273"/>
                    <a:pt x="196545" y="3638"/>
                  </a:cubicBezTo>
                  <a:cubicBezTo>
                    <a:pt x="196418" y="3257"/>
                    <a:pt x="195656" y="2622"/>
                    <a:pt x="194894" y="2749"/>
                  </a:cubicBezTo>
                  <a:cubicBezTo>
                    <a:pt x="182067" y="6051"/>
                    <a:pt x="170129" y="10623"/>
                    <a:pt x="157937" y="16084"/>
                  </a:cubicBezTo>
                  <a:cubicBezTo>
                    <a:pt x="139014" y="24593"/>
                    <a:pt x="122123" y="35896"/>
                    <a:pt x="106375" y="49231"/>
                  </a:cubicBezTo>
                  <a:lnTo>
                    <a:pt x="84658" y="65995"/>
                  </a:lnTo>
                  <a:cubicBezTo>
                    <a:pt x="57988" y="84283"/>
                    <a:pt x="32588" y="109175"/>
                    <a:pt x="18364" y="138004"/>
                  </a:cubicBezTo>
                  <a:cubicBezTo>
                    <a:pt x="17983" y="137623"/>
                    <a:pt x="17475" y="136226"/>
                    <a:pt x="17475" y="135591"/>
                  </a:cubicBezTo>
                  <a:lnTo>
                    <a:pt x="18364" y="131527"/>
                  </a:lnTo>
                  <a:cubicBezTo>
                    <a:pt x="30810" y="109556"/>
                    <a:pt x="47955" y="90760"/>
                    <a:pt x="67640" y="75139"/>
                  </a:cubicBezTo>
                  <a:lnTo>
                    <a:pt x="101422" y="49866"/>
                  </a:lnTo>
                  <a:cubicBezTo>
                    <a:pt x="118694" y="34753"/>
                    <a:pt x="137744" y="22180"/>
                    <a:pt x="158699" y="12782"/>
                  </a:cubicBezTo>
                  <a:cubicBezTo>
                    <a:pt x="169621" y="7829"/>
                    <a:pt x="183337" y="2368"/>
                    <a:pt x="194894" y="82"/>
                  </a:cubicBezTo>
                  <a:cubicBezTo>
                    <a:pt x="199339" y="-807"/>
                    <a:pt x="201117" y="5797"/>
                    <a:pt x="197307" y="7829"/>
                  </a:cubicBezTo>
                  <a:cubicBezTo>
                    <a:pt x="174955" y="17862"/>
                    <a:pt x="153365" y="30181"/>
                    <a:pt x="135077" y="46310"/>
                  </a:cubicBezTo>
                  <a:cubicBezTo>
                    <a:pt x="126060" y="55200"/>
                    <a:pt x="116916" y="63963"/>
                    <a:pt x="107645" y="72726"/>
                  </a:cubicBezTo>
                  <a:cubicBezTo>
                    <a:pt x="83134" y="89490"/>
                    <a:pt x="59893" y="106635"/>
                    <a:pt x="40716" y="130003"/>
                  </a:cubicBezTo>
                  <a:cubicBezTo>
                    <a:pt x="26873" y="146894"/>
                    <a:pt x="16459" y="166071"/>
                    <a:pt x="7061" y="185629"/>
                  </a:cubicBezTo>
                  <a:cubicBezTo>
                    <a:pt x="3632" y="189185"/>
                    <a:pt x="965" y="185121"/>
                    <a:pt x="1092" y="181438"/>
                  </a:cubicBezTo>
                </a:path>
              </a:pathLst>
            </a:custGeom>
            <a:solidFill>
              <a:srgbClr val="687D4D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2078951" y="3330217"/>
              <a:ext cx="197250" cy="176763"/>
            </a:xfrm>
            <a:custGeom>
              <a:avLst/>
              <a:gdLst/>
              <a:ahLst/>
              <a:cxnLst/>
              <a:rect l="l" t="t" r="r" b="b"/>
              <a:pathLst>
                <a:path w="197250" h="176763">
                  <a:moveTo>
                    <a:pt x="182645" y="130408"/>
                  </a:moveTo>
                  <a:cubicBezTo>
                    <a:pt x="182645" y="131043"/>
                    <a:pt x="182518" y="131805"/>
                    <a:pt x="181629" y="132059"/>
                  </a:cubicBezTo>
                  <a:cubicBezTo>
                    <a:pt x="173627" y="120375"/>
                    <a:pt x="164864" y="109961"/>
                    <a:pt x="154324" y="100436"/>
                  </a:cubicBezTo>
                  <a:cubicBezTo>
                    <a:pt x="141497" y="88879"/>
                    <a:pt x="127526" y="79227"/>
                    <a:pt x="112541" y="70718"/>
                  </a:cubicBezTo>
                  <a:cubicBezTo>
                    <a:pt x="100222" y="63733"/>
                    <a:pt x="89046" y="56240"/>
                    <a:pt x="77870" y="47477"/>
                  </a:cubicBezTo>
                  <a:cubicBezTo>
                    <a:pt x="55391" y="29697"/>
                    <a:pt x="31134" y="14584"/>
                    <a:pt x="5099" y="2900"/>
                  </a:cubicBezTo>
                  <a:cubicBezTo>
                    <a:pt x="4210" y="2519"/>
                    <a:pt x="3575" y="2900"/>
                    <a:pt x="3321" y="3154"/>
                  </a:cubicBezTo>
                  <a:cubicBezTo>
                    <a:pt x="3067" y="3408"/>
                    <a:pt x="3067" y="4424"/>
                    <a:pt x="3701" y="4932"/>
                  </a:cubicBezTo>
                  <a:cubicBezTo>
                    <a:pt x="25800" y="21315"/>
                    <a:pt x="43834" y="35539"/>
                    <a:pt x="63519" y="55097"/>
                  </a:cubicBezTo>
                  <a:cubicBezTo>
                    <a:pt x="73044" y="64495"/>
                    <a:pt x="83076" y="72115"/>
                    <a:pt x="95142" y="77957"/>
                  </a:cubicBezTo>
                  <a:cubicBezTo>
                    <a:pt x="127019" y="93451"/>
                    <a:pt x="151530" y="112120"/>
                    <a:pt x="173374" y="140060"/>
                  </a:cubicBezTo>
                  <a:cubicBezTo>
                    <a:pt x="182518" y="151744"/>
                    <a:pt x="189502" y="164317"/>
                    <a:pt x="197250" y="176763"/>
                  </a:cubicBezTo>
                  <a:lnTo>
                    <a:pt x="196107" y="176763"/>
                  </a:lnTo>
                  <a:lnTo>
                    <a:pt x="194456" y="175239"/>
                  </a:lnTo>
                  <a:cubicBezTo>
                    <a:pt x="193439" y="174477"/>
                    <a:pt x="192424" y="173715"/>
                    <a:pt x="191408" y="172572"/>
                  </a:cubicBezTo>
                  <a:cubicBezTo>
                    <a:pt x="171342" y="137520"/>
                    <a:pt x="142894" y="105516"/>
                    <a:pt x="105301" y="86339"/>
                  </a:cubicBezTo>
                  <a:cubicBezTo>
                    <a:pt x="90824" y="79354"/>
                    <a:pt x="78377" y="72496"/>
                    <a:pt x="66567" y="61828"/>
                  </a:cubicBezTo>
                  <a:cubicBezTo>
                    <a:pt x="46374" y="42143"/>
                    <a:pt x="25164" y="23474"/>
                    <a:pt x="1924" y="7472"/>
                  </a:cubicBezTo>
                  <a:cubicBezTo>
                    <a:pt x="-2521" y="4043"/>
                    <a:pt x="1670" y="-1164"/>
                    <a:pt x="5099" y="233"/>
                  </a:cubicBezTo>
                  <a:cubicBezTo>
                    <a:pt x="22244" y="7091"/>
                    <a:pt x="38626" y="17251"/>
                    <a:pt x="54248" y="27157"/>
                  </a:cubicBezTo>
                  <a:cubicBezTo>
                    <a:pt x="78886" y="45826"/>
                    <a:pt x="106318" y="64368"/>
                    <a:pt x="132861" y="80370"/>
                  </a:cubicBezTo>
                  <a:cubicBezTo>
                    <a:pt x="150641" y="92943"/>
                    <a:pt x="168675" y="108437"/>
                    <a:pt x="180994" y="126598"/>
                  </a:cubicBezTo>
                  <a:cubicBezTo>
                    <a:pt x="181756" y="127741"/>
                    <a:pt x="182137" y="129138"/>
                    <a:pt x="182391" y="130535"/>
                  </a:cubicBezTo>
                </a:path>
              </a:pathLst>
            </a:custGeom>
            <a:solidFill>
              <a:srgbClr val="6B7E4E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2275693" y="3276856"/>
              <a:ext cx="266319" cy="275082"/>
            </a:xfrm>
            <a:custGeom>
              <a:avLst/>
              <a:gdLst/>
              <a:ahLst/>
              <a:cxnLst/>
              <a:rect l="l" t="t" r="r" b="b"/>
              <a:pathLst>
                <a:path w="266319" h="275082">
                  <a:moveTo>
                    <a:pt x="508" y="233045"/>
                  </a:moveTo>
                  <a:cubicBezTo>
                    <a:pt x="1016" y="234569"/>
                    <a:pt x="1905" y="236601"/>
                    <a:pt x="3556" y="237490"/>
                  </a:cubicBezTo>
                  <a:cubicBezTo>
                    <a:pt x="4445" y="237998"/>
                    <a:pt x="5588" y="236601"/>
                    <a:pt x="6096" y="235712"/>
                  </a:cubicBezTo>
                  <a:cubicBezTo>
                    <a:pt x="20574" y="205613"/>
                    <a:pt x="33274" y="184658"/>
                    <a:pt x="57658" y="161163"/>
                  </a:cubicBezTo>
                  <a:cubicBezTo>
                    <a:pt x="67437" y="151765"/>
                    <a:pt x="77597" y="143637"/>
                    <a:pt x="88646" y="136017"/>
                  </a:cubicBezTo>
                  <a:cubicBezTo>
                    <a:pt x="96139" y="130810"/>
                    <a:pt x="103886" y="126365"/>
                    <a:pt x="110363" y="119888"/>
                  </a:cubicBezTo>
                  <a:lnTo>
                    <a:pt x="130556" y="100076"/>
                  </a:lnTo>
                  <a:cubicBezTo>
                    <a:pt x="137287" y="93472"/>
                    <a:pt x="144399" y="88138"/>
                    <a:pt x="152273" y="82677"/>
                  </a:cubicBezTo>
                  <a:cubicBezTo>
                    <a:pt x="166116" y="73152"/>
                    <a:pt x="180721" y="65405"/>
                    <a:pt x="196088" y="58420"/>
                  </a:cubicBezTo>
                  <a:cubicBezTo>
                    <a:pt x="197612" y="57658"/>
                    <a:pt x="197739" y="55626"/>
                    <a:pt x="197358" y="54610"/>
                  </a:cubicBezTo>
                  <a:cubicBezTo>
                    <a:pt x="196977" y="53213"/>
                    <a:pt x="195326" y="52451"/>
                    <a:pt x="193548" y="52832"/>
                  </a:cubicBezTo>
                  <a:cubicBezTo>
                    <a:pt x="172974" y="58420"/>
                    <a:pt x="153416" y="66548"/>
                    <a:pt x="135128" y="77470"/>
                  </a:cubicBezTo>
                  <a:cubicBezTo>
                    <a:pt x="122936" y="84709"/>
                    <a:pt x="112141" y="93091"/>
                    <a:pt x="101473" y="102235"/>
                  </a:cubicBezTo>
                  <a:lnTo>
                    <a:pt x="83439" y="115824"/>
                  </a:lnTo>
                  <a:cubicBezTo>
                    <a:pt x="55626" y="135001"/>
                    <a:pt x="33020" y="157226"/>
                    <a:pt x="16764" y="187071"/>
                  </a:cubicBezTo>
                  <a:cubicBezTo>
                    <a:pt x="16256" y="173228"/>
                    <a:pt x="16891" y="159004"/>
                    <a:pt x="19685" y="144907"/>
                  </a:cubicBezTo>
                  <a:cubicBezTo>
                    <a:pt x="27686" y="104648"/>
                    <a:pt x="51054" y="72898"/>
                    <a:pt x="86106" y="51943"/>
                  </a:cubicBezTo>
                  <a:cubicBezTo>
                    <a:pt x="117348" y="33274"/>
                    <a:pt x="150876" y="26416"/>
                    <a:pt x="186817" y="22606"/>
                  </a:cubicBezTo>
                  <a:cubicBezTo>
                    <a:pt x="209042" y="20193"/>
                    <a:pt x="230251" y="15367"/>
                    <a:pt x="250825" y="6985"/>
                  </a:cubicBezTo>
                  <a:lnTo>
                    <a:pt x="266319" y="0"/>
                  </a:lnTo>
                  <a:lnTo>
                    <a:pt x="262001" y="17526"/>
                  </a:lnTo>
                  <a:lnTo>
                    <a:pt x="247396" y="68326"/>
                  </a:lnTo>
                  <a:cubicBezTo>
                    <a:pt x="236093" y="107442"/>
                    <a:pt x="224409" y="142113"/>
                    <a:pt x="198501" y="174625"/>
                  </a:cubicBezTo>
                  <a:cubicBezTo>
                    <a:pt x="164973" y="216662"/>
                    <a:pt x="116332" y="240538"/>
                    <a:pt x="61976" y="235204"/>
                  </a:cubicBezTo>
                  <a:cubicBezTo>
                    <a:pt x="50292" y="234061"/>
                    <a:pt x="39370" y="231902"/>
                    <a:pt x="27940" y="229235"/>
                  </a:cubicBezTo>
                  <a:cubicBezTo>
                    <a:pt x="25019" y="228600"/>
                    <a:pt x="22225" y="228219"/>
                    <a:pt x="19177" y="228600"/>
                  </a:cubicBezTo>
                  <a:cubicBezTo>
                    <a:pt x="13335" y="229362"/>
                    <a:pt x="8763" y="233807"/>
                    <a:pt x="8763" y="239776"/>
                  </a:cubicBezTo>
                  <a:lnTo>
                    <a:pt x="8636" y="275082"/>
                  </a:lnTo>
                  <a:lnTo>
                    <a:pt x="508" y="275082"/>
                  </a:lnTo>
                  <a:lnTo>
                    <a:pt x="508" y="235331"/>
                  </a:lnTo>
                  <a:cubicBezTo>
                    <a:pt x="508" y="234569"/>
                    <a:pt x="-635" y="233299"/>
                    <a:pt x="508" y="232918"/>
                  </a:cubicBezTo>
                </a:path>
              </a:pathLst>
            </a:custGeom>
            <a:solidFill>
              <a:srgbClr val="98AB7A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2040743" y="3293874"/>
              <a:ext cx="232791" cy="212257"/>
            </a:xfrm>
            <a:custGeom>
              <a:avLst/>
              <a:gdLst/>
              <a:ahLst/>
              <a:cxnLst/>
              <a:rect l="l" t="t" r="r" b="b"/>
              <a:pathLst>
                <a:path w="232791" h="212257">
                  <a:moveTo>
                    <a:pt x="220853" y="166751"/>
                  </a:moveTo>
                  <a:cubicBezTo>
                    <a:pt x="206883" y="146939"/>
                    <a:pt x="189230" y="130048"/>
                    <a:pt x="168909" y="116459"/>
                  </a:cubicBezTo>
                  <a:lnTo>
                    <a:pt x="148335" y="103759"/>
                  </a:lnTo>
                  <a:cubicBezTo>
                    <a:pt x="138557" y="97790"/>
                    <a:pt x="129413" y="91694"/>
                    <a:pt x="120142" y="84963"/>
                  </a:cubicBezTo>
                  <a:lnTo>
                    <a:pt x="91947" y="64389"/>
                  </a:lnTo>
                  <a:cubicBezTo>
                    <a:pt x="76454" y="54102"/>
                    <a:pt x="60579" y="45085"/>
                    <a:pt x="43560" y="37719"/>
                  </a:cubicBezTo>
                  <a:cubicBezTo>
                    <a:pt x="41909" y="36957"/>
                    <a:pt x="40005" y="38100"/>
                    <a:pt x="39624" y="39243"/>
                  </a:cubicBezTo>
                  <a:cubicBezTo>
                    <a:pt x="39116" y="40767"/>
                    <a:pt x="39751" y="41910"/>
                    <a:pt x="41275" y="42926"/>
                  </a:cubicBezTo>
                  <a:cubicBezTo>
                    <a:pt x="50546" y="49276"/>
                    <a:pt x="59055" y="56134"/>
                    <a:pt x="67945" y="63246"/>
                  </a:cubicBezTo>
                  <a:cubicBezTo>
                    <a:pt x="79502" y="72390"/>
                    <a:pt x="89662" y="82042"/>
                    <a:pt x="100330" y="92202"/>
                  </a:cubicBezTo>
                  <a:cubicBezTo>
                    <a:pt x="108966" y="100457"/>
                    <a:pt x="117602" y="108077"/>
                    <a:pt x="128396" y="113411"/>
                  </a:cubicBezTo>
                  <a:cubicBezTo>
                    <a:pt x="140462" y="119380"/>
                    <a:pt x="151638" y="125476"/>
                    <a:pt x="162814" y="132842"/>
                  </a:cubicBezTo>
                  <a:cubicBezTo>
                    <a:pt x="184150" y="147066"/>
                    <a:pt x="201930" y="165100"/>
                    <a:pt x="216789" y="186055"/>
                  </a:cubicBezTo>
                  <a:lnTo>
                    <a:pt x="232791" y="211582"/>
                  </a:lnTo>
                  <a:cubicBezTo>
                    <a:pt x="232791" y="212217"/>
                    <a:pt x="232156" y="212217"/>
                    <a:pt x="232029" y="211709"/>
                  </a:cubicBezTo>
                  <a:cubicBezTo>
                    <a:pt x="228981" y="208661"/>
                    <a:pt x="224790" y="207899"/>
                    <a:pt x="220599" y="208534"/>
                  </a:cubicBezTo>
                  <a:cubicBezTo>
                    <a:pt x="207645" y="210439"/>
                    <a:pt x="195326" y="211963"/>
                    <a:pt x="182245" y="212217"/>
                  </a:cubicBezTo>
                  <a:cubicBezTo>
                    <a:pt x="127127" y="213487"/>
                    <a:pt x="77343" y="184785"/>
                    <a:pt x="48514" y="138303"/>
                  </a:cubicBezTo>
                  <a:cubicBezTo>
                    <a:pt x="40767" y="125857"/>
                    <a:pt x="34417" y="113157"/>
                    <a:pt x="29591" y="99314"/>
                  </a:cubicBezTo>
                  <a:lnTo>
                    <a:pt x="20193" y="71501"/>
                  </a:lnTo>
                  <a:lnTo>
                    <a:pt x="8255" y="30734"/>
                  </a:lnTo>
                  <a:cubicBezTo>
                    <a:pt x="5207" y="20447"/>
                    <a:pt x="2285" y="10541"/>
                    <a:pt x="0" y="0"/>
                  </a:cubicBezTo>
                  <a:cubicBezTo>
                    <a:pt x="15875" y="6985"/>
                    <a:pt x="32258" y="11684"/>
                    <a:pt x="49403" y="13589"/>
                  </a:cubicBezTo>
                  <a:lnTo>
                    <a:pt x="74041" y="16383"/>
                  </a:lnTo>
                  <a:cubicBezTo>
                    <a:pt x="94107" y="18669"/>
                    <a:pt x="113410" y="23495"/>
                    <a:pt x="132207" y="30988"/>
                  </a:cubicBezTo>
                  <a:cubicBezTo>
                    <a:pt x="175768" y="48514"/>
                    <a:pt x="209169" y="80772"/>
                    <a:pt x="220853" y="126873"/>
                  </a:cubicBezTo>
                  <a:cubicBezTo>
                    <a:pt x="224790" y="142240"/>
                    <a:pt x="226314" y="157607"/>
                    <a:pt x="225933" y="173736"/>
                  </a:cubicBezTo>
                  <a:close/>
                </a:path>
              </a:pathLst>
            </a:custGeom>
            <a:solidFill>
              <a:srgbClr val="98AB7B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6835073" y="2149326"/>
            <a:ext cx="5375539" cy="3019835"/>
            <a:chOff x="0" y="0"/>
            <a:chExt cx="7167385" cy="40264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167372" cy="4026408"/>
            </a:xfrm>
            <a:custGeom>
              <a:avLst/>
              <a:gdLst/>
              <a:ahLst/>
              <a:cxnLst/>
              <a:rect l="l" t="t" r="r" b="b"/>
              <a:pathLst>
                <a:path w="7167372" h="4026408">
                  <a:moveTo>
                    <a:pt x="0" y="0"/>
                  </a:moveTo>
                  <a:lnTo>
                    <a:pt x="7167372" y="0"/>
                  </a:lnTo>
                  <a:lnTo>
                    <a:pt x="7167372" y="4026408"/>
                  </a:lnTo>
                  <a:lnTo>
                    <a:pt x="0" y="4026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3791731" y="685962"/>
            <a:ext cx="902932" cy="882206"/>
            <a:chOff x="0" y="0"/>
            <a:chExt cx="1203909" cy="1176274"/>
          </a:xfrm>
        </p:grpSpPr>
        <p:sp>
          <p:nvSpPr>
            <p:cNvPr id="15" name="Freeform 15"/>
            <p:cNvSpPr/>
            <p:nvPr/>
          </p:nvSpPr>
          <p:spPr>
            <a:xfrm>
              <a:off x="63483" y="241334"/>
              <a:ext cx="1076865" cy="871464"/>
            </a:xfrm>
            <a:custGeom>
              <a:avLst/>
              <a:gdLst/>
              <a:ahLst/>
              <a:cxnLst/>
              <a:rect l="l" t="t" r="r" b="b"/>
              <a:pathLst>
                <a:path w="1076865" h="871464">
                  <a:moveTo>
                    <a:pt x="959755" y="547081"/>
                  </a:moveTo>
                  <a:cubicBezTo>
                    <a:pt x="1012968" y="451323"/>
                    <a:pt x="988076" y="174717"/>
                    <a:pt x="1055767" y="307305"/>
                  </a:cubicBezTo>
                  <a:cubicBezTo>
                    <a:pt x="1123458" y="439893"/>
                    <a:pt x="1020715" y="657825"/>
                    <a:pt x="855234" y="780253"/>
                  </a:cubicBezTo>
                  <a:cubicBezTo>
                    <a:pt x="702834" y="893156"/>
                    <a:pt x="513223" y="891378"/>
                    <a:pt x="341901" y="828513"/>
                  </a:cubicBezTo>
                  <a:cubicBezTo>
                    <a:pt x="183913" y="770474"/>
                    <a:pt x="86885" y="637759"/>
                    <a:pt x="92727" y="466309"/>
                  </a:cubicBezTo>
                  <a:cubicBezTo>
                    <a:pt x="35831" y="462880"/>
                    <a:pt x="2430" y="435575"/>
                    <a:pt x="271" y="398999"/>
                  </a:cubicBezTo>
                  <a:cubicBezTo>
                    <a:pt x="-6968" y="275809"/>
                    <a:pt x="132478" y="321783"/>
                    <a:pt x="201439" y="195926"/>
                  </a:cubicBezTo>
                  <a:cubicBezTo>
                    <a:pt x="263034" y="83659"/>
                    <a:pt x="374666" y="3268"/>
                    <a:pt x="505476" y="93"/>
                  </a:cubicBezTo>
                  <a:cubicBezTo>
                    <a:pt x="608727" y="-2447"/>
                    <a:pt x="716931" y="47083"/>
                    <a:pt x="717185" y="162653"/>
                  </a:cubicBezTo>
                  <a:cubicBezTo>
                    <a:pt x="517541" y="53941"/>
                    <a:pt x="337202" y="136745"/>
                    <a:pt x="251477" y="320005"/>
                  </a:cubicBezTo>
                  <a:cubicBezTo>
                    <a:pt x="198772" y="432654"/>
                    <a:pt x="176039" y="587975"/>
                    <a:pt x="284751" y="678653"/>
                  </a:cubicBezTo>
                  <a:cubicBezTo>
                    <a:pt x="497221" y="855945"/>
                    <a:pt x="827167" y="785714"/>
                    <a:pt x="959755" y="547081"/>
                  </a:cubicBezTo>
                </a:path>
              </a:pathLst>
            </a:custGeom>
            <a:solidFill>
              <a:srgbClr val="CB612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363508" y="63496"/>
              <a:ext cx="649189" cy="878226"/>
            </a:xfrm>
            <a:custGeom>
              <a:avLst/>
              <a:gdLst/>
              <a:ahLst/>
              <a:cxnLst/>
              <a:rect l="l" t="t" r="r" b="b"/>
              <a:pathLst>
                <a:path w="649189" h="878226">
                  <a:moveTo>
                    <a:pt x="244948" y="546103"/>
                  </a:moveTo>
                  <a:cubicBezTo>
                    <a:pt x="288890" y="529466"/>
                    <a:pt x="298034" y="587251"/>
                    <a:pt x="304130" y="602618"/>
                  </a:cubicBezTo>
                  <a:cubicBezTo>
                    <a:pt x="338166" y="618112"/>
                    <a:pt x="359756" y="578615"/>
                    <a:pt x="358994" y="551056"/>
                  </a:cubicBezTo>
                  <a:cubicBezTo>
                    <a:pt x="358105" y="517909"/>
                    <a:pt x="338928" y="483492"/>
                    <a:pt x="294351" y="472951"/>
                  </a:cubicBezTo>
                  <a:cubicBezTo>
                    <a:pt x="187163" y="447297"/>
                    <a:pt x="112868" y="530228"/>
                    <a:pt x="109566" y="623827"/>
                  </a:cubicBezTo>
                  <a:cubicBezTo>
                    <a:pt x="106137" y="724284"/>
                    <a:pt x="190592" y="790578"/>
                    <a:pt x="297526" y="781307"/>
                  </a:cubicBezTo>
                  <a:cubicBezTo>
                    <a:pt x="471389" y="766194"/>
                    <a:pt x="572227" y="623954"/>
                    <a:pt x="544287" y="454917"/>
                  </a:cubicBezTo>
                  <a:cubicBezTo>
                    <a:pt x="510124" y="248416"/>
                    <a:pt x="364201" y="89031"/>
                    <a:pt x="148682" y="74045"/>
                  </a:cubicBezTo>
                  <a:cubicBezTo>
                    <a:pt x="180305" y="1020"/>
                    <a:pt x="248758" y="-12188"/>
                    <a:pt x="306162" y="9402"/>
                  </a:cubicBezTo>
                  <a:cubicBezTo>
                    <a:pt x="505679" y="84459"/>
                    <a:pt x="649189" y="278388"/>
                    <a:pt x="649189" y="494414"/>
                  </a:cubicBezTo>
                  <a:cubicBezTo>
                    <a:pt x="649189" y="645671"/>
                    <a:pt x="575275" y="770512"/>
                    <a:pt x="458308" y="830075"/>
                  </a:cubicBezTo>
                  <a:cubicBezTo>
                    <a:pt x="339182" y="890654"/>
                    <a:pt x="185893" y="904116"/>
                    <a:pt x="76166" y="811279"/>
                  </a:cubicBezTo>
                  <a:cubicBezTo>
                    <a:pt x="-12734" y="736095"/>
                    <a:pt x="-17941" y="609984"/>
                    <a:pt x="30319" y="518671"/>
                  </a:cubicBezTo>
                  <a:cubicBezTo>
                    <a:pt x="78832" y="426977"/>
                    <a:pt x="180432" y="370335"/>
                    <a:pt x="296383" y="382400"/>
                  </a:cubicBezTo>
                  <a:cubicBezTo>
                    <a:pt x="390871" y="392179"/>
                    <a:pt x="467960" y="462537"/>
                    <a:pt x="457292" y="550548"/>
                  </a:cubicBezTo>
                  <a:cubicBezTo>
                    <a:pt x="447513" y="632082"/>
                    <a:pt x="377536" y="709806"/>
                    <a:pt x="283556" y="696090"/>
                  </a:cubicBezTo>
                  <a:cubicBezTo>
                    <a:pt x="243932" y="690375"/>
                    <a:pt x="218786" y="664848"/>
                    <a:pt x="210150" y="640464"/>
                  </a:cubicBezTo>
                  <a:cubicBezTo>
                    <a:pt x="200244" y="612397"/>
                    <a:pt x="202276" y="562359"/>
                    <a:pt x="245075" y="546103"/>
                  </a:cubicBezTo>
                </a:path>
              </a:pathLst>
            </a:custGeom>
            <a:solidFill>
              <a:srgbClr val="CB61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5445852" y="868823"/>
            <a:ext cx="939975" cy="813492"/>
            <a:chOff x="0" y="0"/>
            <a:chExt cx="1253300" cy="1084656"/>
          </a:xfrm>
        </p:grpSpPr>
        <p:sp>
          <p:nvSpPr>
            <p:cNvPr id="18" name="Freeform 18"/>
            <p:cNvSpPr/>
            <p:nvPr/>
          </p:nvSpPr>
          <p:spPr>
            <a:xfrm>
              <a:off x="0" y="40"/>
              <a:ext cx="1253363" cy="1084642"/>
            </a:xfrm>
            <a:custGeom>
              <a:avLst/>
              <a:gdLst/>
              <a:ahLst/>
              <a:cxnLst/>
              <a:rect l="l" t="t" r="r" b="b"/>
              <a:pathLst>
                <a:path w="1253363" h="1084642">
                  <a:moveTo>
                    <a:pt x="721741" y="1071334"/>
                  </a:moveTo>
                  <a:cubicBezTo>
                    <a:pt x="775716" y="956526"/>
                    <a:pt x="875665" y="951954"/>
                    <a:pt x="991362" y="974306"/>
                  </a:cubicBezTo>
                  <a:cubicBezTo>
                    <a:pt x="748157" y="690841"/>
                    <a:pt x="488315" y="1109307"/>
                    <a:pt x="203073" y="852513"/>
                  </a:cubicBezTo>
                  <a:cubicBezTo>
                    <a:pt x="370840" y="703287"/>
                    <a:pt x="580644" y="759421"/>
                    <a:pt x="789305" y="838670"/>
                  </a:cubicBezTo>
                  <a:cubicBezTo>
                    <a:pt x="729488" y="761962"/>
                    <a:pt x="654558" y="719162"/>
                    <a:pt x="581660" y="661504"/>
                  </a:cubicBezTo>
                  <a:cubicBezTo>
                    <a:pt x="476631" y="578446"/>
                    <a:pt x="169418" y="714463"/>
                    <a:pt x="0" y="490816"/>
                  </a:cubicBezTo>
                  <a:cubicBezTo>
                    <a:pt x="201549" y="356704"/>
                    <a:pt x="341503" y="507961"/>
                    <a:pt x="526669" y="574636"/>
                  </a:cubicBezTo>
                  <a:cubicBezTo>
                    <a:pt x="376555" y="379564"/>
                    <a:pt x="150622" y="232878"/>
                    <a:pt x="247777" y="595"/>
                  </a:cubicBezTo>
                  <a:cubicBezTo>
                    <a:pt x="381127" y="-12232"/>
                    <a:pt x="489204" y="185253"/>
                    <a:pt x="486791" y="316826"/>
                  </a:cubicBezTo>
                  <a:cubicBezTo>
                    <a:pt x="483997" y="466051"/>
                    <a:pt x="554990" y="574890"/>
                    <a:pt x="678434" y="659599"/>
                  </a:cubicBezTo>
                  <a:cubicBezTo>
                    <a:pt x="610362" y="495007"/>
                    <a:pt x="566674" y="339813"/>
                    <a:pt x="660400" y="183602"/>
                  </a:cubicBezTo>
                  <a:cubicBezTo>
                    <a:pt x="870585" y="439762"/>
                    <a:pt x="556006" y="739990"/>
                    <a:pt x="997077" y="891121"/>
                  </a:cubicBezTo>
                  <a:cubicBezTo>
                    <a:pt x="923798" y="760437"/>
                    <a:pt x="884682" y="625563"/>
                    <a:pt x="992886" y="501357"/>
                  </a:cubicBezTo>
                  <a:cubicBezTo>
                    <a:pt x="1107186" y="618324"/>
                    <a:pt x="1079881" y="767676"/>
                    <a:pt x="1040257" y="922617"/>
                  </a:cubicBezTo>
                  <a:lnTo>
                    <a:pt x="1253363" y="1025741"/>
                  </a:lnTo>
                  <a:cubicBezTo>
                    <a:pt x="1165606" y="1049617"/>
                    <a:pt x="1099820" y="1006183"/>
                    <a:pt x="1021334" y="995261"/>
                  </a:cubicBezTo>
                  <a:cubicBezTo>
                    <a:pt x="928116" y="1055967"/>
                    <a:pt x="848995" y="1110704"/>
                    <a:pt x="721868" y="1071334"/>
                  </a:cubicBezTo>
                </a:path>
              </a:pathLst>
            </a:custGeom>
            <a:solidFill>
              <a:srgbClr val="7A7C40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2936538" y="2471880"/>
            <a:ext cx="8842724" cy="4709427"/>
            <a:chOff x="0" y="0"/>
            <a:chExt cx="11790299" cy="6279236"/>
          </a:xfrm>
        </p:grpSpPr>
        <p:sp>
          <p:nvSpPr>
            <p:cNvPr id="20" name="Freeform 20"/>
            <p:cNvSpPr/>
            <p:nvPr/>
          </p:nvSpPr>
          <p:spPr>
            <a:xfrm>
              <a:off x="73660" y="73660"/>
              <a:ext cx="5244594" cy="2745108"/>
            </a:xfrm>
            <a:custGeom>
              <a:avLst/>
              <a:gdLst/>
              <a:ahLst/>
              <a:cxnLst/>
              <a:rect l="l" t="t" r="r" b="b"/>
              <a:pathLst>
                <a:path w="5244594" h="2745108">
                  <a:moveTo>
                    <a:pt x="5115562" y="2745108"/>
                  </a:moveTo>
                  <a:lnTo>
                    <a:pt x="129032" y="2745108"/>
                  </a:lnTo>
                  <a:cubicBezTo>
                    <a:pt x="57785" y="2745108"/>
                    <a:pt x="0" y="2687323"/>
                    <a:pt x="0" y="2616076"/>
                  </a:cubicBezTo>
                  <a:lnTo>
                    <a:pt x="0" y="129032"/>
                  </a:lnTo>
                  <a:cubicBezTo>
                    <a:pt x="0" y="57785"/>
                    <a:pt x="57785" y="0"/>
                    <a:pt x="129032" y="0"/>
                  </a:cubicBezTo>
                  <a:lnTo>
                    <a:pt x="5115562" y="0"/>
                  </a:lnTo>
                  <a:cubicBezTo>
                    <a:pt x="5186809" y="0"/>
                    <a:pt x="5244594" y="57785"/>
                    <a:pt x="5244594" y="129032"/>
                  </a:cubicBezTo>
                  <a:lnTo>
                    <a:pt x="5244594" y="2616076"/>
                  </a:lnTo>
                  <a:cubicBezTo>
                    <a:pt x="5244594" y="2687323"/>
                    <a:pt x="5186808" y="2745108"/>
                    <a:pt x="5115562" y="2745108"/>
                  </a:cubicBezTo>
                </a:path>
              </a:pathLst>
            </a:custGeom>
            <a:solidFill>
              <a:srgbClr val="FAF0D5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63500" y="63500"/>
              <a:ext cx="5264914" cy="2765428"/>
            </a:xfrm>
            <a:custGeom>
              <a:avLst/>
              <a:gdLst/>
              <a:ahLst/>
              <a:cxnLst/>
              <a:rect l="l" t="t" r="r" b="b"/>
              <a:pathLst>
                <a:path w="5264914" h="2765428">
                  <a:moveTo>
                    <a:pt x="5125722" y="2765428"/>
                  </a:moveTo>
                  <a:lnTo>
                    <a:pt x="139192" y="2765428"/>
                  </a:lnTo>
                  <a:lnTo>
                    <a:pt x="139192" y="2755268"/>
                  </a:lnTo>
                  <a:lnTo>
                    <a:pt x="139192" y="2765428"/>
                  </a:lnTo>
                  <a:cubicBezTo>
                    <a:pt x="62357" y="2765428"/>
                    <a:pt x="0" y="2703198"/>
                    <a:pt x="0" y="2626236"/>
                  </a:cubicBezTo>
                  <a:lnTo>
                    <a:pt x="10160" y="2626236"/>
                  </a:lnTo>
                  <a:lnTo>
                    <a:pt x="0" y="2626236"/>
                  </a:lnTo>
                  <a:lnTo>
                    <a:pt x="0" y="139192"/>
                  </a:lnTo>
                  <a:lnTo>
                    <a:pt x="10160" y="139192"/>
                  </a:lnTo>
                  <a:lnTo>
                    <a:pt x="0" y="139192"/>
                  </a:lnTo>
                  <a:cubicBezTo>
                    <a:pt x="0" y="62357"/>
                    <a:pt x="62357" y="0"/>
                    <a:pt x="139192" y="0"/>
                  </a:cubicBezTo>
                  <a:lnTo>
                    <a:pt x="139192" y="10160"/>
                  </a:lnTo>
                  <a:lnTo>
                    <a:pt x="139192" y="0"/>
                  </a:lnTo>
                  <a:lnTo>
                    <a:pt x="5125722" y="0"/>
                  </a:lnTo>
                  <a:lnTo>
                    <a:pt x="5125722" y="10160"/>
                  </a:lnTo>
                  <a:lnTo>
                    <a:pt x="5125722" y="0"/>
                  </a:lnTo>
                  <a:cubicBezTo>
                    <a:pt x="5202556" y="0"/>
                    <a:pt x="5264914" y="62357"/>
                    <a:pt x="5264914" y="139192"/>
                  </a:cubicBezTo>
                  <a:lnTo>
                    <a:pt x="5254754" y="139192"/>
                  </a:lnTo>
                  <a:lnTo>
                    <a:pt x="5264914" y="139192"/>
                  </a:lnTo>
                  <a:lnTo>
                    <a:pt x="5264914" y="2626236"/>
                  </a:lnTo>
                  <a:lnTo>
                    <a:pt x="5254754" y="2626236"/>
                  </a:lnTo>
                  <a:lnTo>
                    <a:pt x="5264914" y="2626236"/>
                  </a:lnTo>
                  <a:cubicBezTo>
                    <a:pt x="5264914" y="2703071"/>
                    <a:pt x="5202556" y="2765428"/>
                    <a:pt x="5125722" y="2765428"/>
                  </a:cubicBezTo>
                  <a:lnTo>
                    <a:pt x="5125722" y="2755268"/>
                  </a:lnTo>
                  <a:lnTo>
                    <a:pt x="5125722" y="2765428"/>
                  </a:lnTo>
                  <a:moveTo>
                    <a:pt x="5125722" y="2744981"/>
                  </a:moveTo>
                  <a:cubicBezTo>
                    <a:pt x="5191254" y="2744981"/>
                    <a:pt x="5244467" y="2691768"/>
                    <a:pt x="5244467" y="2626236"/>
                  </a:cubicBezTo>
                  <a:lnTo>
                    <a:pt x="5244467" y="139192"/>
                  </a:lnTo>
                  <a:cubicBezTo>
                    <a:pt x="5244467" y="73660"/>
                    <a:pt x="5191254" y="20447"/>
                    <a:pt x="5125722" y="20447"/>
                  </a:cubicBezTo>
                  <a:lnTo>
                    <a:pt x="139192" y="20447"/>
                  </a:lnTo>
                  <a:cubicBezTo>
                    <a:pt x="73660" y="20447"/>
                    <a:pt x="20447" y="73660"/>
                    <a:pt x="20447" y="139192"/>
                  </a:cubicBezTo>
                  <a:lnTo>
                    <a:pt x="20447" y="2626236"/>
                  </a:lnTo>
                  <a:cubicBezTo>
                    <a:pt x="20447" y="2691768"/>
                    <a:pt x="73660" y="2744981"/>
                    <a:pt x="139192" y="2744981"/>
                  </a:cubicBezTo>
                  <a:lnTo>
                    <a:pt x="5125722" y="2744981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5361687" y="2765555"/>
              <a:ext cx="6353812" cy="2737107"/>
            </a:xfrm>
            <a:custGeom>
              <a:avLst/>
              <a:gdLst/>
              <a:ahLst/>
              <a:cxnLst/>
              <a:rect l="l" t="t" r="r" b="b"/>
              <a:pathLst>
                <a:path w="6353812" h="2737107">
                  <a:moveTo>
                    <a:pt x="6212081" y="2737106"/>
                  </a:moveTo>
                  <a:lnTo>
                    <a:pt x="141733" y="2737106"/>
                  </a:lnTo>
                  <a:cubicBezTo>
                    <a:pt x="63500" y="2737106"/>
                    <a:pt x="0" y="2673606"/>
                    <a:pt x="0" y="2595374"/>
                  </a:cubicBezTo>
                  <a:lnTo>
                    <a:pt x="0" y="141732"/>
                  </a:lnTo>
                  <a:cubicBezTo>
                    <a:pt x="0" y="63500"/>
                    <a:pt x="63500" y="0"/>
                    <a:pt x="141733" y="0"/>
                  </a:cubicBezTo>
                  <a:lnTo>
                    <a:pt x="6212081" y="0"/>
                  </a:lnTo>
                  <a:cubicBezTo>
                    <a:pt x="6290440" y="0"/>
                    <a:pt x="6353813" y="63500"/>
                    <a:pt x="6353813" y="141732"/>
                  </a:cubicBezTo>
                  <a:lnTo>
                    <a:pt x="6353813" y="2595374"/>
                  </a:lnTo>
                  <a:cubicBezTo>
                    <a:pt x="6353813" y="2673734"/>
                    <a:pt x="6290313" y="2737106"/>
                    <a:pt x="6212081" y="2737106"/>
                  </a:cubicBezTo>
                </a:path>
              </a:pathLst>
            </a:custGeom>
            <a:solidFill>
              <a:srgbClr val="E6F0E4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5350385" y="2754252"/>
              <a:ext cx="6376418" cy="2759713"/>
            </a:xfrm>
            <a:custGeom>
              <a:avLst/>
              <a:gdLst/>
              <a:ahLst/>
              <a:cxnLst/>
              <a:rect l="l" t="t" r="r" b="b"/>
              <a:pathLst>
                <a:path w="6376418" h="2759713">
                  <a:moveTo>
                    <a:pt x="6223383" y="2759713"/>
                  </a:moveTo>
                  <a:lnTo>
                    <a:pt x="153035" y="2759713"/>
                  </a:lnTo>
                  <a:lnTo>
                    <a:pt x="153035" y="2748537"/>
                  </a:lnTo>
                  <a:lnTo>
                    <a:pt x="153035" y="2759713"/>
                  </a:lnTo>
                  <a:cubicBezTo>
                    <a:pt x="68580" y="2759713"/>
                    <a:pt x="0" y="2691259"/>
                    <a:pt x="0" y="2606678"/>
                  </a:cubicBezTo>
                  <a:lnTo>
                    <a:pt x="11175" y="2606678"/>
                  </a:lnTo>
                  <a:lnTo>
                    <a:pt x="0" y="2606678"/>
                  </a:lnTo>
                  <a:lnTo>
                    <a:pt x="0" y="153035"/>
                  </a:lnTo>
                  <a:lnTo>
                    <a:pt x="11175" y="153035"/>
                  </a:lnTo>
                  <a:lnTo>
                    <a:pt x="0" y="153035"/>
                  </a:lnTo>
                  <a:cubicBezTo>
                    <a:pt x="0" y="68580"/>
                    <a:pt x="68452" y="0"/>
                    <a:pt x="153035" y="0"/>
                  </a:cubicBezTo>
                  <a:lnTo>
                    <a:pt x="153035" y="11176"/>
                  </a:lnTo>
                  <a:lnTo>
                    <a:pt x="153035" y="0"/>
                  </a:lnTo>
                  <a:lnTo>
                    <a:pt x="6223383" y="0"/>
                  </a:lnTo>
                  <a:lnTo>
                    <a:pt x="6223383" y="11176"/>
                  </a:lnTo>
                  <a:lnTo>
                    <a:pt x="6223383" y="0"/>
                  </a:lnTo>
                  <a:cubicBezTo>
                    <a:pt x="6307838" y="0"/>
                    <a:pt x="6376418" y="68453"/>
                    <a:pt x="6376418" y="153035"/>
                  </a:cubicBezTo>
                  <a:lnTo>
                    <a:pt x="6365242" y="153035"/>
                  </a:lnTo>
                  <a:lnTo>
                    <a:pt x="6376418" y="153035"/>
                  </a:lnTo>
                  <a:lnTo>
                    <a:pt x="6376418" y="2606677"/>
                  </a:lnTo>
                  <a:lnTo>
                    <a:pt x="6365242" y="2606677"/>
                  </a:lnTo>
                  <a:lnTo>
                    <a:pt x="6376418" y="2606677"/>
                  </a:lnTo>
                  <a:cubicBezTo>
                    <a:pt x="6376418" y="2691132"/>
                    <a:pt x="6307965" y="2759712"/>
                    <a:pt x="6223383" y="2759712"/>
                  </a:cubicBezTo>
                  <a:lnTo>
                    <a:pt x="6223383" y="2748537"/>
                  </a:lnTo>
                  <a:lnTo>
                    <a:pt x="6223383" y="2759712"/>
                  </a:lnTo>
                  <a:moveTo>
                    <a:pt x="6223383" y="2737233"/>
                  </a:moveTo>
                  <a:cubicBezTo>
                    <a:pt x="6295519" y="2737233"/>
                    <a:pt x="6353939" y="2678813"/>
                    <a:pt x="6353939" y="2606677"/>
                  </a:cubicBezTo>
                  <a:lnTo>
                    <a:pt x="6353939" y="153035"/>
                  </a:lnTo>
                  <a:cubicBezTo>
                    <a:pt x="6353939" y="80899"/>
                    <a:pt x="6295519" y="22479"/>
                    <a:pt x="6223383" y="22479"/>
                  </a:cubicBezTo>
                  <a:lnTo>
                    <a:pt x="153035" y="22479"/>
                  </a:lnTo>
                  <a:cubicBezTo>
                    <a:pt x="80899" y="22479"/>
                    <a:pt x="22479" y="80899"/>
                    <a:pt x="22479" y="153035"/>
                  </a:cubicBezTo>
                  <a:lnTo>
                    <a:pt x="22479" y="2606677"/>
                  </a:lnTo>
                  <a:cubicBezTo>
                    <a:pt x="22479" y="2678813"/>
                    <a:pt x="80899" y="2737233"/>
                    <a:pt x="153035" y="2737233"/>
                  </a:cubicBezTo>
                  <a:lnTo>
                    <a:pt x="6223383" y="2737233"/>
                  </a:lnTo>
                  <a:close/>
                </a:path>
              </a:pathLst>
            </a:custGeom>
            <a:solidFill>
              <a:srgbClr val="6EAA6F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555116" y="2952499"/>
              <a:ext cx="3581401" cy="1963803"/>
            </a:xfrm>
            <a:custGeom>
              <a:avLst/>
              <a:gdLst/>
              <a:ahLst/>
              <a:cxnLst/>
              <a:rect l="l" t="t" r="r" b="b"/>
              <a:pathLst>
                <a:path w="3581401" h="1963803">
                  <a:moveTo>
                    <a:pt x="3491104" y="1963803"/>
                  </a:moveTo>
                  <a:lnTo>
                    <a:pt x="90170" y="1963803"/>
                  </a:lnTo>
                  <a:cubicBezTo>
                    <a:pt x="40386" y="1963803"/>
                    <a:pt x="0" y="1923417"/>
                    <a:pt x="0" y="1873632"/>
                  </a:cubicBezTo>
                  <a:lnTo>
                    <a:pt x="0" y="90170"/>
                  </a:lnTo>
                  <a:cubicBezTo>
                    <a:pt x="0" y="40386"/>
                    <a:pt x="40386" y="0"/>
                    <a:pt x="90170" y="0"/>
                  </a:cubicBezTo>
                  <a:lnTo>
                    <a:pt x="3491231" y="0"/>
                  </a:lnTo>
                  <a:cubicBezTo>
                    <a:pt x="3541014" y="0"/>
                    <a:pt x="3581400" y="40386"/>
                    <a:pt x="3581400" y="90170"/>
                  </a:cubicBezTo>
                  <a:lnTo>
                    <a:pt x="3581400" y="1873633"/>
                  </a:lnTo>
                  <a:cubicBezTo>
                    <a:pt x="3581400" y="1923417"/>
                    <a:pt x="3541014" y="1963803"/>
                    <a:pt x="3491231" y="1963803"/>
                  </a:cubicBezTo>
                </a:path>
              </a:pathLst>
            </a:custGeom>
            <a:solidFill>
              <a:srgbClr val="FAF0D5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1548004" y="2945387"/>
              <a:ext cx="3595625" cy="1978027"/>
            </a:xfrm>
            <a:custGeom>
              <a:avLst/>
              <a:gdLst/>
              <a:ahLst/>
              <a:cxnLst/>
              <a:rect l="l" t="t" r="r" b="b"/>
              <a:pathLst>
                <a:path w="3595625" h="1978027">
                  <a:moveTo>
                    <a:pt x="3498216" y="1978027"/>
                  </a:moveTo>
                  <a:lnTo>
                    <a:pt x="97282" y="1978027"/>
                  </a:lnTo>
                  <a:lnTo>
                    <a:pt x="97282" y="1970915"/>
                  </a:lnTo>
                  <a:lnTo>
                    <a:pt x="97282" y="1978027"/>
                  </a:lnTo>
                  <a:cubicBezTo>
                    <a:pt x="43561" y="1978027"/>
                    <a:pt x="0" y="1934466"/>
                    <a:pt x="0" y="1880745"/>
                  </a:cubicBezTo>
                  <a:lnTo>
                    <a:pt x="7112" y="1880745"/>
                  </a:lnTo>
                  <a:lnTo>
                    <a:pt x="0" y="1880745"/>
                  </a:lnTo>
                  <a:lnTo>
                    <a:pt x="0" y="97282"/>
                  </a:lnTo>
                  <a:lnTo>
                    <a:pt x="7112" y="97282"/>
                  </a:lnTo>
                  <a:lnTo>
                    <a:pt x="0" y="97282"/>
                  </a:lnTo>
                  <a:cubicBezTo>
                    <a:pt x="0" y="43561"/>
                    <a:pt x="43561" y="0"/>
                    <a:pt x="97282" y="0"/>
                  </a:cubicBezTo>
                  <a:lnTo>
                    <a:pt x="97282" y="7112"/>
                  </a:lnTo>
                  <a:lnTo>
                    <a:pt x="97282" y="0"/>
                  </a:lnTo>
                  <a:lnTo>
                    <a:pt x="3498343" y="0"/>
                  </a:lnTo>
                  <a:lnTo>
                    <a:pt x="3498343" y="7112"/>
                  </a:lnTo>
                  <a:lnTo>
                    <a:pt x="3498343" y="0"/>
                  </a:lnTo>
                  <a:cubicBezTo>
                    <a:pt x="3552063" y="0"/>
                    <a:pt x="3595624" y="43561"/>
                    <a:pt x="3595624" y="97282"/>
                  </a:cubicBezTo>
                  <a:lnTo>
                    <a:pt x="3588512" y="97282"/>
                  </a:lnTo>
                  <a:lnTo>
                    <a:pt x="3595624" y="97282"/>
                  </a:lnTo>
                  <a:lnTo>
                    <a:pt x="3595624" y="1880745"/>
                  </a:lnTo>
                  <a:lnTo>
                    <a:pt x="3588512" y="1880745"/>
                  </a:lnTo>
                  <a:lnTo>
                    <a:pt x="3595624" y="1880745"/>
                  </a:lnTo>
                  <a:cubicBezTo>
                    <a:pt x="3595624" y="1934466"/>
                    <a:pt x="3552063" y="1978027"/>
                    <a:pt x="3498343" y="1978027"/>
                  </a:cubicBezTo>
                  <a:lnTo>
                    <a:pt x="3498343" y="1970915"/>
                  </a:lnTo>
                  <a:lnTo>
                    <a:pt x="3498343" y="1978027"/>
                  </a:lnTo>
                  <a:moveTo>
                    <a:pt x="3498343" y="1963803"/>
                  </a:moveTo>
                  <a:cubicBezTo>
                    <a:pt x="3544189" y="1963803"/>
                    <a:pt x="3581400" y="1926592"/>
                    <a:pt x="3581400" y="1880745"/>
                  </a:cubicBezTo>
                  <a:lnTo>
                    <a:pt x="3581400" y="97282"/>
                  </a:lnTo>
                  <a:cubicBezTo>
                    <a:pt x="3581400" y="51435"/>
                    <a:pt x="3544189" y="14224"/>
                    <a:pt x="3498343" y="14224"/>
                  </a:cubicBezTo>
                  <a:lnTo>
                    <a:pt x="97282" y="14224"/>
                  </a:lnTo>
                  <a:cubicBezTo>
                    <a:pt x="51435" y="14224"/>
                    <a:pt x="14224" y="51435"/>
                    <a:pt x="14224" y="97282"/>
                  </a:cubicBezTo>
                  <a:lnTo>
                    <a:pt x="14224" y="1880745"/>
                  </a:lnTo>
                  <a:cubicBezTo>
                    <a:pt x="14224" y="1926592"/>
                    <a:pt x="51435" y="1963803"/>
                    <a:pt x="97282" y="1963803"/>
                  </a:cubicBezTo>
                  <a:lnTo>
                    <a:pt x="3498343" y="1963803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3044346" y="5329414"/>
              <a:ext cx="577469" cy="621143"/>
            </a:xfrm>
            <a:custGeom>
              <a:avLst/>
              <a:gdLst/>
              <a:ahLst/>
              <a:cxnLst/>
              <a:rect l="l" t="t" r="r" b="b"/>
              <a:pathLst>
                <a:path w="577469" h="621143">
                  <a:moveTo>
                    <a:pt x="310995" y="356001"/>
                  </a:moveTo>
                  <a:cubicBezTo>
                    <a:pt x="340459" y="332379"/>
                    <a:pt x="336776" y="294533"/>
                    <a:pt x="324203" y="275229"/>
                  </a:cubicBezTo>
                  <a:cubicBezTo>
                    <a:pt x="309090" y="251988"/>
                    <a:pt x="286738" y="218714"/>
                    <a:pt x="237208" y="235604"/>
                  </a:cubicBezTo>
                  <a:cubicBezTo>
                    <a:pt x="253591" y="257957"/>
                    <a:pt x="269085" y="267735"/>
                    <a:pt x="275689" y="278912"/>
                  </a:cubicBezTo>
                  <a:cubicBezTo>
                    <a:pt x="286993" y="298089"/>
                    <a:pt x="275689" y="310408"/>
                    <a:pt x="266164" y="319679"/>
                  </a:cubicBezTo>
                  <a:cubicBezTo>
                    <a:pt x="254480" y="331109"/>
                    <a:pt x="216507" y="341269"/>
                    <a:pt x="197457" y="322091"/>
                  </a:cubicBezTo>
                  <a:cubicBezTo>
                    <a:pt x="161262" y="285770"/>
                    <a:pt x="159738" y="240431"/>
                    <a:pt x="182598" y="206648"/>
                  </a:cubicBezTo>
                  <a:cubicBezTo>
                    <a:pt x="206855" y="170708"/>
                    <a:pt x="256004" y="149245"/>
                    <a:pt x="311122" y="159278"/>
                  </a:cubicBezTo>
                  <a:cubicBezTo>
                    <a:pt x="383893" y="172485"/>
                    <a:pt x="416405" y="231922"/>
                    <a:pt x="425041" y="290596"/>
                  </a:cubicBezTo>
                  <a:cubicBezTo>
                    <a:pt x="434947" y="357144"/>
                    <a:pt x="406880" y="428010"/>
                    <a:pt x="338427" y="462935"/>
                  </a:cubicBezTo>
                  <a:cubicBezTo>
                    <a:pt x="215110" y="525927"/>
                    <a:pt x="83411" y="477540"/>
                    <a:pt x="20419" y="351810"/>
                  </a:cubicBezTo>
                  <a:cubicBezTo>
                    <a:pt x="-28222" y="254654"/>
                    <a:pt x="11275" y="112796"/>
                    <a:pt x="125702" y="42565"/>
                  </a:cubicBezTo>
                  <a:cubicBezTo>
                    <a:pt x="268958" y="-45320"/>
                    <a:pt x="448409" y="10307"/>
                    <a:pt x="528674" y="141497"/>
                  </a:cubicBezTo>
                  <a:cubicBezTo>
                    <a:pt x="615287" y="282976"/>
                    <a:pt x="585061" y="464332"/>
                    <a:pt x="450187" y="564408"/>
                  </a:cubicBezTo>
                  <a:cubicBezTo>
                    <a:pt x="331696" y="652292"/>
                    <a:pt x="95095" y="647593"/>
                    <a:pt x="28166" y="482493"/>
                  </a:cubicBezTo>
                  <a:cubicBezTo>
                    <a:pt x="209014" y="579140"/>
                    <a:pt x="417040" y="565805"/>
                    <a:pt x="484858" y="386608"/>
                  </a:cubicBezTo>
                  <a:cubicBezTo>
                    <a:pt x="521053" y="290977"/>
                    <a:pt x="481302" y="191790"/>
                    <a:pt x="416659" y="137179"/>
                  </a:cubicBezTo>
                  <a:cubicBezTo>
                    <a:pt x="342618" y="74822"/>
                    <a:pt x="234668" y="70378"/>
                    <a:pt x="155674" y="142387"/>
                  </a:cubicBezTo>
                  <a:cubicBezTo>
                    <a:pt x="99413" y="193695"/>
                    <a:pt x="80109" y="271927"/>
                    <a:pt x="125956" y="333267"/>
                  </a:cubicBezTo>
                  <a:cubicBezTo>
                    <a:pt x="160500" y="379622"/>
                    <a:pt x="242669" y="410738"/>
                    <a:pt x="311122" y="355873"/>
                  </a:cubicBezTo>
                </a:path>
              </a:pathLst>
            </a:custGeom>
            <a:solidFill>
              <a:srgbClr val="D39651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2927042" y="5148458"/>
              <a:ext cx="182957" cy="224470"/>
            </a:xfrm>
            <a:custGeom>
              <a:avLst/>
              <a:gdLst/>
              <a:ahLst/>
              <a:cxnLst/>
              <a:rect l="l" t="t" r="r" b="b"/>
              <a:pathLst>
                <a:path w="182957" h="224470">
                  <a:moveTo>
                    <a:pt x="181665" y="178689"/>
                  </a:moveTo>
                  <a:cubicBezTo>
                    <a:pt x="190047" y="207772"/>
                    <a:pt x="155376" y="226568"/>
                    <a:pt x="142930" y="224282"/>
                  </a:cubicBezTo>
                  <a:cubicBezTo>
                    <a:pt x="117530" y="219456"/>
                    <a:pt x="-23821" y="84582"/>
                    <a:pt x="3484" y="0"/>
                  </a:cubicBezTo>
                  <a:cubicBezTo>
                    <a:pt x="92130" y="7366"/>
                    <a:pt x="158043" y="97409"/>
                    <a:pt x="181665" y="178816"/>
                  </a:cubicBezTo>
                </a:path>
              </a:pathLst>
            </a:custGeom>
            <a:solidFill>
              <a:srgbClr val="C36D45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3202773" y="5027681"/>
              <a:ext cx="97951" cy="257337"/>
            </a:xfrm>
            <a:custGeom>
              <a:avLst/>
              <a:gdLst/>
              <a:ahLst/>
              <a:cxnLst/>
              <a:rect l="l" t="t" r="r" b="b"/>
              <a:pathLst>
                <a:path w="97951" h="257337">
                  <a:moveTo>
                    <a:pt x="89068" y="236855"/>
                  </a:moveTo>
                  <a:cubicBezTo>
                    <a:pt x="83607" y="259080"/>
                    <a:pt x="38268" y="261620"/>
                    <a:pt x="27092" y="252095"/>
                  </a:cubicBezTo>
                  <a:cubicBezTo>
                    <a:pt x="6772" y="234823"/>
                    <a:pt x="-31963" y="36449"/>
                    <a:pt x="50206" y="0"/>
                  </a:cubicBezTo>
                  <a:cubicBezTo>
                    <a:pt x="97704" y="64135"/>
                    <a:pt x="107864" y="159512"/>
                    <a:pt x="89068" y="236855"/>
                  </a:cubicBezTo>
                </a:path>
              </a:pathLst>
            </a:custGeom>
            <a:solidFill>
              <a:srgbClr val="CA7F54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901697" y="5881166"/>
              <a:ext cx="182986" cy="198040"/>
            </a:xfrm>
            <a:custGeom>
              <a:avLst/>
              <a:gdLst/>
              <a:ahLst/>
              <a:cxnLst/>
              <a:rect l="l" t="t" r="r" b="b"/>
              <a:pathLst>
                <a:path w="182986" h="198040">
                  <a:moveTo>
                    <a:pt x="178689" y="13799"/>
                  </a:moveTo>
                  <a:cubicBezTo>
                    <a:pt x="207518" y="70949"/>
                    <a:pt x="84963" y="214840"/>
                    <a:pt x="0" y="196425"/>
                  </a:cubicBezTo>
                  <a:cubicBezTo>
                    <a:pt x="18161" y="62821"/>
                    <a:pt x="152654" y="-37890"/>
                    <a:pt x="178689" y="13799"/>
                  </a:cubicBezTo>
                </a:path>
              </a:pathLst>
            </a:custGeom>
            <a:solidFill>
              <a:srgbClr val="C7754B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2737359" y="5683836"/>
              <a:ext cx="262382" cy="119660"/>
            </a:xfrm>
            <a:custGeom>
              <a:avLst/>
              <a:gdLst/>
              <a:ahLst/>
              <a:cxnLst/>
              <a:rect l="l" t="t" r="r" b="b"/>
              <a:pathLst>
                <a:path w="262382" h="119660">
                  <a:moveTo>
                    <a:pt x="262382" y="33837"/>
                  </a:moveTo>
                  <a:cubicBezTo>
                    <a:pt x="179197" y="112069"/>
                    <a:pt x="92329" y="132516"/>
                    <a:pt x="0" y="112450"/>
                  </a:cubicBezTo>
                  <a:cubicBezTo>
                    <a:pt x="43561" y="9452"/>
                    <a:pt x="184531" y="-36649"/>
                    <a:pt x="262382" y="33837"/>
                  </a:cubicBezTo>
                </a:path>
              </a:pathLst>
            </a:custGeom>
            <a:solidFill>
              <a:srgbClr val="C3734E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2737867" y="5415836"/>
              <a:ext cx="253693" cy="134964"/>
            </a:xfrm>
            <a:custGeom>
              <a:avLst/>
              <a:gdLst/>
              <a:ahLst/>
              <a:cxnLst/>
              <a:rect l="l" t="t" r="r" b="b"/>
              <a:pathLst>
                <a:path w="253693" h="134964">
                  <a:moveTo>
                    <a:pt x="252095" y="94318"/>
                  </a:moveTo>
                  <a:cubicBezTo>
                    <a:pt x="260223" y="106384"/>
                    <a:pt x="235077" y="132672"/>
                    <a:pt x="227711" y="134578"/>
                  </a:cubicBezTo>
                  <a:cubicBezTo>
                    <a:pt x="207772" y="139657"/>
                    <a:pt x="22606" y="94191"/>
                    <a:pt x="0" y="21040"/>
                  </a:cubicBezTo>
                  <a:cubicBezTo>
                    <a:pt x="91313" y="-30015"/>
                    <a:pt x="201168" y="18626"/>
                    <a:pt x="252095" y="94318"/>
                  </a:cubicBezTo>
                </a:path>
              </a:pathLst>
            </a:custGeom>
            <a:solidFill>
              <a:srgbClr val="C57750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3195947" y="5967863"/>
              <a:ext cx="91359" cy="247890"/>
            </a:xfrm>
            <a:custGeom>
              <a:avLst/>
              <a:gdLst/>
              <a:ahLst/>
              <a:cxnLst/>
              <a:rect l="l" t="t" r="r" b="b"/>
              <a:pathLst>
                <a:path w="91359" h="247890">
                  <a:moveTo>
                    <a:pt x="76590" y="244983"/>
                  </a:moveTo>
                  <a:cubicBezTo>
                    <a:pt x="52968" y="248920"/>
                    <a:pt x="36712" y="248920"/>
                    <a:pt x="13598" y="244602"/>
                  </a:cubicBezTo>
                  <a:cubicBezTo>
                    <a:pt x="-9008" y="155575"/>
                    <a:pt x="-9897" y="62357"/>
                    <a:pt x="61858" y="0"/>
                  </a:cubicBezTo>
                  <a:cubicBezTo>
                    <a:pt x="103641" y="82804"/>
                    <a:pt x="93735" y="162687"/>
                    <a:pt x="76590" y="244983"/>
                  </a:cubicBezTo>
                </a:path>
              </a:pathLst>
            </a:custGeom>
            <a:solidFill>
              <a:srgbClr val="DAAE63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3595117" y="5816054"/>
              <a:ext cx="205486" cy="134830"/>
            </a:xfrm>
            <a:custGeom>
              <a:avLst/>
              <a:gdLst/>
              <a:ahLst/>
              <a:cxnLst/>
              <a:rect l="l" t="t" r="r" b="b"/>
              <a:pathLst>
                <a:path w="205486" h="134830">
                  <a:moveTo>
                    <a:pt x="205486" y="130473"/>
                  </a:moveTo>
                  <a:cubicBezTo>
                    <a:pt x="121285" y="151301"/>
                    <a:pt x="32004" y="95167"/>
                    <a:pt x="0" y="10712"/>
                  </a:cubicBezTo>
                  <a:cubicBezTo>
                    <a:pt x="82677" y="-23197"/>
                    <a:pt x="176403" y="25190"/>
                    <a:pt x="205486" y="130473"/>
                  </a:cubicBezTo>
                </a:path>
              </a:pathLst>
            </a:custGeom>
            <a:solidFill>
              <a:srgbClr val="DDB364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3432749" y="5116962"/>
              <a:ext cx="137532" cy="209846"/>
            </a:xfrm>
            <a:custGeom>
              <a:avLst/>
              <a:gdLst/>
              <a:ahLst/>
              <a:cxnLst/>
              <a:rect l="l" t="t" r="r" b="b"/>
              <a:pathLst>
                <a:path w="137532" h="209846">
                  <a:moveTo>
                    <a:pt x="137349" y="0"/>
                  </a:moveTo>
                  <a:cubicBezTo>
                    <a:pt x="141921" y="98806"/>
                    <a:pt x="59625" y="243460"/>
                    <a:pt x="13143" y="202819"/>
                  </a:cubicBezTo>
                  <a:cubicBezTo>
                    <a:pt x="-31053" y="164211"/>
                    <a:pt x="42734" y="5207"/>
                    <a:pt x="137349" y="0"/>
                  </a:cubicBezTo>
                </a:path>
              </a:pathLst>
            </a:custGeom>
            <a:solidFill>
              <a:srgbClr val="DCAE5F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3442667" y="5958211"/>
              <a:ext cx="115047" cy="226822"/>
            </a:xfrm>
            <a:custGeom>
              <a:avLst/>
              <a:gdLst/>
              <a:ahLst/>
              <a:cxnLst/>
              <a:rect l="l" t="t" r="r" b="b"/>
              <a:pathLst>
                <a:path w="115047" h="226822">
                  <a:moveTo>
                    <a:pt x="102920" y="226822"/>
                  </a:moveTo>
                  <a:cubicBezTo>
                    <a:pt x="24180" y="178562"/>
                    <a:pt x="-6300" y="98806"/>
                    <a:pt x="1066" y="0"/>
                  </a:cubicBezTo>
                  <a:cubicBezTo>
                    <a:pt x="88950" y="33655"/>
                    <a:pt x="139750" y="126873"/>
                    <a:pt x="102920" y="226822"/>
                  </a:cubicBezTo>
                </a:path>
              </a:pathLst>
            </a:custGeom>
            <a:solidFill>
              <a:srgbClr val="DAB05F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3603931" y="5352292"/>
              <a:ext cx="205309" cy="132462"/>
            </a:xfrm>
            <a:custGeom>
              <a:avLst/>
              <a:gdLst/>
              <a:ahLst/>
              <a:cxnLst/>
              <a:rect l="l" t="t" r="r" b="b"/>
              <a:pathLst>
                <a:path w="205309" h="132462">
                  <a:moveTo>
                    <a:pt x="205308" y="15876"/>
                  </a:moveTo>
                  <a:cubicBezTo>
                    <a:pt x="144983" y="80773"/>
                    <a:pt x="91770" y="102491"/>
                    <a:pt x="34874" y="132462"/>
                  </a:cubicBezTo>
                  <a:cubicBezTo>
                    <a:pt x="17729" y="131192"/>
                    <a:pt x="-4623" y="95124"/>
                    <a:pt x="838" y="80392"/>
                  </a:cubicBezTo>
                  <a:cubicBezTo>
                    <a:pt x="17475" y="35816"/>
                    <a:pt x="136093" y="-30606"/>
                    <a:pt x="205181" y="15749"/>
                  </a:cubicBezTo>
                </a:path>
              </a:pathLst>
            </a:custGeom>
            <a:solidFill>
              <a:srgbClr val="DDB45D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3651505" y="5598251"/>
              <a:ext cx="233680" cy="87844"/>
            </a:xfrm>
            <a:custGeom>
              <a:avLst/>
              <a:gdLst/>
              <a:ahLst/>
              <a:cxnLst/>
              <a:rect l="l" t="t" r="r" b="b"/>
              <a:pathLst>
                <a:path w="233680" h="87844">
                  <a:moveTo>
                    <a:pt x="233680" y="63160"/>
                  </a:moveTo>
                  <a:cubicBezTo>
                    <a:pt x="165735" y="97577"/>
                    <a:pt x="71882" y="99736"/>
                    <a:pt x="0" y="45634"/>
                  </a:cubicBezTo>
                  <a:cubicBezTo>
                    <a:pt x="57023" y="-15580"/>
                    <a:pt x="159131" y="-20405"/>
                    <a:pt x="233680" y="63160"/>
                  </a:cubicBezTo>
                </a:path>
              </a:pathLst>
            </a:custGeom>
            <a:solidFill>
              <a:srgbClr val="DDB45B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4779169" y="783831"/>
            <a:ext cx="9748514" cy="5155921"/>
            <a:chOff x="0" y="0"/>
            <a:chExt cx="12998018" cy="6874561"/>
          </a:xfrm>
        </p:grpSpPr>
        <p:sp>
          <p:nvSpPr>
            <p:cNvPr id="39" name="Freeform 39"/>
            <p:cNvSpPr/>
            <p:nvPr/>
          </p:nvSpPr>
          <p:spPr>
            <a:xfrm>
              <a:off x="8815328" y="63500"/>
              <a:ext cx="1245870" cy="1120708"/>
            </a:xfrm>
            <a:custGeom>
              <a:avLst/>
              <a:gdLst/>
              <a:ahLst/>
              <a:cxnLst/>
              <a:rect l="l" t="t" r="r" b="b"/>
              <a:pathLst>
                <a:path w="1245870" h="1120708">
                  <a:moveTo>
                    <a:pt x="218567" y="1023620"/>
                  </a:moveTo>
                  <a:cubicBezTo>
                    <a:pt x="142875" y="1034288"/>
                    <a:pt x="73787" y="1091946"/>
                    <a:pt x="0" y="1059688"/>
                  </a:cubicBezTo>
                  <a:lnTo>
                    <a:pt x="202311" y="950087"/>
                  </a:lnTo>
                  <a:cubicBezTo>
                    <a:pt x="166370" y="806831"/>
                    <a:pt x="128397" y="665099"/>
                    <a:pt x="245999" y="536829"/>
                  </a:cubicBezTo>
                  <a:cubicBezTo>
                    <a:pt x="362839" y="642874"/>
                    <a:pt x="322326" y="800481"/>
                    <a:pt x="230759" y="928751"/>
                  </a:cubicBezTo>
                  <a:cubicBezTo>
                    <a:pt x="321056" y="902716"/>
                    <a:pt x="401447" y="845693"/>
                    <a:pt x="455168" y="771779"/>
                  </a:cubicBezTo>
                  <a:cubicBezTo>
                    <a:pt x="518668" y="684403"/>
                    <a:pt x="331724" y="390017"/>
                    <a:pt x="558673" y="214376"/>
                  </a:cubicBezTo>
                  <a:cubicBezTo>
                    <a:pt x="661797" y="356743"/>
                    <a:pt x="623951" y="519430"/>
                    <a:pt x="548894" y="689737"/>
                  </a:cubicBezTo>
                  <a:cubicBezTo>
                    <a:pt x="877189" y="505333"/>
                    <a:pt x="597916" y="130810"/>
                    <a:pt x="1005586" y="0"/>
                  </a:cubicBezTo>
                  <a:cubicBezTo>
                    <a:pt x="1080135" y="347599"/>
                    <a:pt x="768477" y="409702"/>
                    <a:pt x="723646" y="621538"/>
                  </a:cubicBezTo>
                  <a:cubicBezTo>
                    <a:pt x="887984" y="493903"/>
                    <a:pt x="1058038" y="398145"/>
                    <a:pt x="1245870" y="500634"/>
                  </a:cubicBezTo>
                  <a:cubicBezTo>
                    <a:pt x="1043179" y="797306"/>
                    <a:pt x="692404" y="500888"/>
                    <a:pt x="486029" y="850265"/>
                  </a:cubicBezTo>
                  <a:cubicBezTo>
                    <a:pt x="685927" y="802767"/>
                    <a:pt x="863473" y="737870"/>
                    <a:pt x="1042163" y="876935"/>
                  </a:cubicBezTo>
                  <a:cubicBezTo>
                    <a:pt x="778637" y="1139952"/>
                    <a:pt x="484631" y="746887"/>
                    <a:pt x="279273" y="988568"/>
                  </a:cubicBezTo>
                  <a:cubicBezTo>
                    <a:pt x="393954" y="995553"/>
                    <a:pt x="475996" y="1006983"/>
                    <a:pt x="522478" y="1101852"/>
                  </a:cubicBezTo>
                  <a:cubicBezTo>
                    <a:pt x="417956" y="1144651"/>
                    <a:pt x="321437" y="1112901"/>
                    <a:pt x="218693" y="1023747"/>
                  </a:cubicBezTo>
                </a:path>
              </a:pathLst>
            </a:custGeom>
            <a:solidFill>
              <a:srgbClr val="777A3E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63500" y="1447533"/>
              <a:ext cx="1875156" cy="450101"/>
            </a:xfrm>
            <a:custGeom>
              <a:avLst/>
              <a:gdLst/>
              <a:ahLst/>
              <a:cxnLst/>
              <a:rect l="l" t="t" r="r" b="b"/>
              <a:pathLst>
                <a:path w="1875156" h="450101">
                  <a:moveTo>
                    <a:pt x="1875156" y="450101"/>
                  </a:moveTo>
                  <a:cubicBezTo>
                    <a:pt x="1401319" y="390792"/>
                    <a:pt x="1179704" y="-61836"/>
                    <a:pt x="794004" y="97422"/>
                  </a:cubicBezTo>
                  <a:lnTo>
                    <a:pt x="19685" y="417081"/>
                  </a:lnTo>
                  <a:lnTo>
                    <a:pt x="0" y="389903"/>
                  </a:lnTo>
                  <a:lnTo>
                    <a:pt x="747268" y="54496"/>
                  </a:lnTo>
                  <a:cubicBezTo>
                    <a:pt x="910209" y="-18656"/>
                    <a:pt x="1080897" y="-25514"/>
                    <a:pt x="1230250" y="79388"/>
                  </a:cubicBezTo>
                  <a:cubicBezTo>
                    <a:pt x="1435228" y="223406"/>
                    <a:pt x="1657224" y="316243"/>
                    <a:pt x="1875156" y="450101"/>
                  </a:cubicBezTo>
                </a:path>
              </a:pathLst>
            </a:custGeom>
            <a:solidFill>
              <a:srgbClr val="BFB388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9450709" y="1066165"/>
              <a:ext cx="3471800" cy="5732908"/>
            </a:xfrm>
            <a:custGeom>
              <a:avLst/>
              <a:gdLst/>
              <a:ahLst/>
              <a:cxnLst/>
              <a:rect l="l" t="t" r="r" b="b"/>
              <a:pathLst>
                <a:path w="3471800" h="5732908">
                  <a:moveTo>
                    <a:pt x="3320163" y="5732908"/>
                  </a:moveTo>
                  <a:lnTo>
                    <a:pt x="151638" y="5732908"/>
                  </a:lnTo>
                  <a:cubicBezTo>
                    <a:pt x="67819" y="5732908"/>
                    <a:pt x="0" y="5664963"/>
                    <a:pt x="0" y="5581270"/>
                  </a:cubicBezTo>
                  <a:lnTo>
                    <a:pt x="0" y="151638"/>
                  </a:lnTo>
                  <a:cubicBezTo>
                    <a:pt x="0" y="67818"/>
                    <a:pt x="67945" y="0"/>
                    <a:pt x="151638" y="0"/>
                  </a:cubicBezTo>
                  <a:lnTo>
                    <a:pt x="3320163" y="0"/>
                  </a:lnTo>
                  <a:cubicBezTo>
                    <a:pt x="3403856" y="0"/>
                    <a:pt x="3471801" y="67945"/>
                    <a:pt x="3471801" y="151638"/>
                  </a:cubicBezTo>
                  <a:lnTo>
                    <a:pt x="3471801" y="5581270"/>
                  </a:lnTo>
                  <a:cubicBezTo>
                    <a:pt x="3471801" y="5664963"/>
                    <a:pt x="3403856" y="5732908"/>
                    <a:pt x="3320163" y="5732908"/>
                  </a:cubicBezTo>
                </a:path>
              </a:pathLst>
            </a:custGeom>
            <a:solidFill>
              <a:srgbClr val="F1D58E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9438644" y="1054100"/>
              <a:ext cx="3495931" cy="5757038"/>
            </a:xfrm>
            <a:custGeom>
              <a:avLst/>
              <a:gdLst/>
              <a:ahLst/>
              <a:cxnLst/>
              <a:rect l="l" t="t" r="r" b="b"/>
              <a:pathLst>
                <a:path w="3495931" h="5757038">
                  <a:moveTo>
                    <a:pt x="3332228" y="5756911"/>
                  </a:moveTo>
                  <a:lnTo>
                    <a:pt x="163703" y="5756911"/>
                  </a:lnTo>
                  <a:lnTo>
                    <a:pt x="163703" y="5744845"/>
                  </a:lnTo>
                  <a:lnTo>
                    <a:pt x="163703" y="5756911"/>
                  </a:lnTo>
                  <a:cubicBezTo>
                    <a:pt x="73279" y="5756911"/>
                    <a:pt x="0" y="5683631"/>
                    <a:pt x="0" y="5593207"/>
                  </a:cubicBezTo>
                  <a:lnTo>
                    <a:pt x="12065" y="5593207"/>
                  </a:lnTo>
                  <a:lnTo>
                    <a:pt x="0" y="5593207"/>
                  </a:lnTo>
                  <a:lnTo>
                    <a:pt x="0" y="163703"/>
                  </a:lnTo>
                  <a:lnTo>
                    <a:pt x="12065" y="163703"/>
                  </a:lnTo>
                  <a:lnTo>
                    <a:pt x="0" y="163703"/>
                  </a:lnTo>
                  <a:cubicBezTo>
                    <a:pt x="0" y="73279"/>
                    <a:pt x="73279" y="0"/>
                    <a:pt x="163703" y="0"/>
                  </a:cubicBezTo>
                  <a:lnTo>
                    <a:pt x="163703" y="12065"/>
                  </a:lnTo>
                  <a:lnTo>
                    <a:pt x="163703" y="0"/>
                  </a:lnTo>
                  <a:lnTo>
                    <a:pt x="3332228" y="0"/>
                  </a:lnTo>
                  <a:lnTo>
                    <a:pt x="3332228" y="12065"/>
                  </a:lnTo>
                  <a:lnTo>
                    <a:pt x="3332228" y="0"/>
                  </a:lnTo>
                  <a:cubicBezTo>
                    <a:pt x="3422652" y="0"/>
                    <a:pt x="3495931" y="73279"/>
                    <a:pt x="3495931" y="163703"/>
                  </a:cubicBezTo>
                  <a:lnTo>
                    <a:pt x="3483866" y="163703"/>
                  </a:lnTo>
                  <a:lnTo>
                    <a:pt x="3495931" y="163703"/>
                  </a:lnTo>
                  <a:lnTo>
                    <a:pt x="3495931" y="5593335"/>
                  </a:lnTo>
                  <a:lnTo>
                    <a:pt x="3483866" y="5593335"/>
                  </a:lnTo>
                  <a:lnTo>
                    <a:pt x="3495931" y="5593335"/>
                  </a:lnTo>
                  <a:cubicBezTo>
                    <a:pt x="3495931" y="5683758"/>
                    <a:pt x="3422652" y="5757038"/>
                    <a:pt x="3332228" y="5757038"/>
                  </a:cubicBezTo>
                  <a:lnTo>
                    <a:pt x="3332228" y="5744973"/>
                  </a:lnTo>
                  <a:lnTo>
                    <a:pt x="3332228" y="5757038"/>
                  </a:lnTo>
                  <a:moveTo>
                    <a:pt x="3332228" y="5733035"/>
                  </a:moveTo>
                  <a:cubicBezTo>
                    <a:pt x="3409317" y="5733035"/>
                    <a:pt x="3471928" y="5670551"/>
                    <a:pt x="3471928" y="5593335"/>
                  </a:cubicBezTo>
                  <a:lnTo>
                    <a:pt x="3471928" y="163703"/>
                  </a:lnTo>
                  <a:cubicBezTo>
                    <a:pt x="3471928" y="86614"/>
                    <a:pt x="3409444" y="24003"/>
                    <a:pt x="3332228" y="24003"/>
                  </a:cubicBezTo>
                  <a:lnTo>
                    <a:pt x="163703" y="24003"/>
                  </a:lnTo>
                  <a:cubicBezTo>
                    <a:pt x="86614" y="24003"/>
                    <a:pt x="24003" y="86487"/>
                    <a:pt x="24003" y="163703"/>
                  </a:cubicBezTo>
                  <a:lnTo>
                    <a:pt x="24003" y="5593335"/>
                  </a:lnTo>
                  <a:cubicBezTo>
                    <a:pt x="24003" y="5670424"/>
                    <a:pt x="86487" y="5733035"/>
                    <a:pt x="163703" y="5733035"/>
                  </a:cubicBezTo>
                  <a:lnTo>
                    <a:pt x="3332228" y="5733035"/>
                  </a:lnTo>
                  <a:close/>
                </a:path>
              </a:pathLst>
            </a:custGeom>
            <a:solidFill>
              <a:srgbClr val="E4B473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952118" y="1455928"/>
              <a:ext cx="7381497" cy="730885"/>
            </a:xfrm>
            <a:custGeom>
              <a:avLst/>
              <a:gdLst/>
              <a:ahLst/>
              <a:cxnLst/>
              <a:rect l="l" t="t" r="r" b="b"/>
              <a:pathLst>
                <a:path w="7381497" h="730885">
                  <a:moveTo>
                    <a:pt x="7192013" y="730885"/>
                  </a:moveTo>
                  <a:lnTo>
                    <a:pt x="189484" y="730885"/>
                  </a:lnTo>
                  <a:cubicBezTo>
                    <a:pt x="84836" y="730885"/>
                    <a:pt x="0" y="646049"/>
                    <a:pt x="0" y="541401"/>
                  </a:cubicBezTo>
                  <a:lnTo>
                    <a:pt x="0" y="189484"/>
                  </a:lnTo>
                  <a:cubicBezTo>
                    <a:pt x="0" y="84836"/>
                    <a:pt x="84836" y="0"/>
                    <a:pt x="189484" y="0"/>
                  </a:cubicBezTo>
                  <a:lnTo>
                    <a:pt x="7192013" y="0"/>
                  </a:lnTo>
                  <a:cubicBezTo>
                    <a:pt x="7296661" y="0"/>
                    <a:pt x="7381497" y="84836"/>
                    <a:pt x="7381497" y="189484"/>
                  </a:cubicBezTo>
                  <a:lnTo>
                    <a:pt x="7381497" y="541401"/>
                  </a:lnTo>
                  <a:cubicBezTo>
                    <a:pt x="7381497" y="646049"/>
                    <a:pt x="7296661" y="730885"/>
                    <a:pt x="7192013" y="730885"/>
                  </a:cubicBezTo>
                </a:path>
              </a:pathLst>
            </a:custGeom>
            <a:solidFill>
              <a:srgbClr val="336535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2348353" y="1724037"/>
              <a:ext cx="253116" cy="277356"/>
            </a:xfrm>
            <a:custGeom>
              <a:avLst/>
              <a:gdLst/>
              <a:ahLst/>
              <a:cxnLst/>
              <a:rect l="l" t="t" r="r" b="b"/>
              <a:pathLst>
                <a:path w="253116" h="277356">
                  <a:moveTo>
                    <a:pt x="188346" y="277102"/>
                  </a:moveTo>
                  <a:lnTo>
                    <a:pt x="66680" y="277229"/>
                  </a:lnTo>
                  <a:cubicBezTo>
                    <a:pt x="59949" y="277229"/>
                    <a:pt x="54107" y="272403"/>
                    <a:pt x="54107" y="265164"/>
                  </a:cubicBezTo>
                  <a:lnTo>
                    <a:pt x="54107" y="145276"/>
                  </a:lnTo>
                  <a:cubicBezTo>
                    <a:pt x="54107" y="141593"/>
                    <a:pt x="48773" y="136894"/>
                    <a:pt x="45471" y="137021"/>
                  </a:cubicBezTo>
                  <a:cubicBezTo>
                    <a:pt x="41915" y="137021"/>
                    <a:pt x="36835" y="141466"/>
                    <a:pt x="36200" y="146165"/>
                  </a:cubicBezTo>
                  <a:lnTo>
                    <a:pt x="29596" y="202426"/>
                  </a:lnTo>
                  <a:cubicBezTo>
                    <a:pt x="28707" y="210046"/>
                    <a:pt x="21087" y="215253"/>
                    <a:pt x="14610" y="214999"/>
                  </a:cubicBezTo>
                  <a:cubicBezTo>
                    <a:pt x="9022" y="214745"/>
                    <a:pt x="-249" y="208903"/>
                    <a:pt x="5" y="201664"/>
                  </a:cubicBezTo>
                  <a:lnTo>
                    <a:pt x="2545" y="106414"/>
                  </a:lnTo>
                  <a:cubicBezTo>
                    <a:pt x="3053" y="87364"/>
                    <a:pt x="9276" y="69457"/>
                    <a:pt x="18293" y="52693"/>
                  </a:cubicBezTo>
                  <a:cubicBezTo>
                    <a:pt x="33406" y="24372"/>
                    <a:pt x="61600" y="3290"/>
                    <a:pt x="94366" y="1258"/>
                  </a:cubicBezTo>
                  <a:cubicBezTo>
                    <a:pt x="117607" y="-139"/>
                    <a:pt x="140340" y="-774"/>
                    <a:pt x="163327" y="1512"/>
                  </a:cubicBezTo>
                  <a:cubicBezTo>
                    <a:pt x="201173" y="5322"/>
                    <a:pt x="231145" y="34024"/>
                    <a:pt x="242956" y="69076"/>
                  </a:cubicBezTo>
                  <a:cubicBezTo>
                    <a:pt x="249179" y="87491"/>
                    <a:pt x="252862" y="105652"/>
                    <a:pt x="252862" y="125210"/>
                  </a:cubicBezTo>
                  <a:lnTo>
                    <a:pt x="253116" y="201029"/>
                  </a:lnTo>
                  <a:cubicBezTo>
                    <a:pt x="253116" y="208776"/>
                    <a:pt x="245496" y="214745"/>
                    <a:pt x="238892" y="215126"/>
                  </a:cubicBezTo>
                  <a:cubicBezTo>
                    <a:pt x="232161" y="215380"/>
                    <a:pt x="224287" y="209665"/>
                    <a:pt x="223398" y="201537"/>
                  </a:cubicBezTo>
                  <a:lnTo>
                    <a:pt x="217683" y="147435"/>
                  </a:lnTo>
                  <a:cubicBezTo>
                    <a:pt x="217175" y="142609"/>
                    <a:pt x="214127" y="137656"/>
                    <a:pt x="209682" y="137148"/>
                  </a:cubicBezTo>
                  <a:cubicBezTo>
                    <a:pt x="204983" y="136640"/>
                    <a:pt x="198887" y="141466"/>
                    <a:pt x="198887" y="146927"/>
                  </a:cubicBezTo>
                  <a:lnTo>
                    <a:pt x="199395" y="265545"/>
                  </a:lnTo>
                  <a:cubicBezTo>
                    <a:pt x="199395" y="270879"/>
                    <a:pt x="194442" y="277356"/>
                    <a:pt x="188092" y="277356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2604762" y="1759015"/>
              <a:ext cx="156729" cy="198691"/>
            </a:xfrm>
            <a:custGeom>
              <a:avLst/>
              <a:gdLst/>
              <a:ahLst/>
              <a:cxnLst/>
              <a:rect l="l" t="t" r="r" b="b"/>
              <a:pathLst>
                <a:path w="156729" h="198691">
                  <a:moveTo>
                    <a:pt x="101990" y="137730"/>
                  </a:moveTo>
                  <a:lnTo>
                    <a:pt x="102244" y="186879"/>
                  </a:lnTo>
                  <a:cubicBezTo>
                    <a:pt x="102244" y="192594"/>
                    <a:pt x="97291" y="198563"/>
                    <a:pt x="90941" y="198563"/>
                  </a:cubicBezTo>
                  <a:lnTo>
                    <a:pt x="13725" y="198690"/>
                  </a:lnTo>
                  <a:cubicBezTo>
                    <a:pt x="11439" y="198690"/>
                    <a:pt x="6613" y="194626"/>
                    <a:pt x="8137" y="192848"/>
                  </a:cubicBezTo>
                  <a:cubicBezTo>
                    <a:pt x="15757" y="184085"/>
                    <a:pt x="20837" y="171385"/>
                    <a:pt x="20583" y="159193"/>
                  </a:cubicBezTo>
                  <a:lnTo>
                    <a:pt x="19186" y="80580"/>
                  </a:lnTo>
                  <a:cubicBezTo>
                    <a:pt x="18424" y="41210"/>
                    <a:pt x="898" y="13397"/>
                    <a:pt x="9" y="6539"/>
                  </a:cubicBezTo>
                  <a:cubicBezTo>
                    <a:pt x="-245" y="4634"/>
                    <a:pt x="4708" y="1586"/>
                    <a:pt x="6613" y="1586"/>
                  </a:cubicBezTo>
                  <a:lnTo>
                    <a:pt x="55127" y="62"/>
                  </a:lnTo>
                  <a:cubicBezTo>
                    <a:pt x="84591" y="-827"/>
                    <a:pt x="113039" y="7682"/>
                    <a:pt x="132470" y="30669"/>
                  </a:cubicBezTo>
                  <a:cubicBezTo>
                    <a:pt x="146694" y="47560"/>
                    <a:pt x="155711" y="69277"/>
                    <a:pt x="155965" y="92010"/>
                  </a:cubicBezTo>
                  <a:lnTo>
                    <a:pt x="156727" y="163257"/>
                  </a:lnTo>
                  <a:cubicBezTo>
                    <a:pt x="156854" y="172401"/>
                    <a:pt x="148853" y="179640"/>
                    <a:pt x="140852" y="180148"/>
                  </a:cubicBezTo>
                  <a:cubicBezTo>
                    <a:pt x="131962" y="180783"/>
                    <a:pt x="124723" y="173671"/>
                    <a:pt x="123453" y="164019"/>
                  </a:cubicBezTo>
                  <a:lnTo>
                    <a:pt x="119643" y="136206"/>
                  </a:lnTo>
                  <a:cubicBezTo>
                    <a:pt x="119262" y="133158"/>
                    <a:pt x="113928" y="129475"/>
                    <a:pt x="111134" y="129221"/>
                  </a:cubicBezTo>
                  <a:cubicBezTo>
                    <a:pt x="107832" y="128840"/>
                    <a:pt x="101736" y="133412"/>
                    <a:pt x="101736" y="137984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2188825" y="1758862"/>
              <a:ext cx="158009" cy="198972"/>
            </a:xfrm>
            <a:custGeom>
              <a:avLst/>
              <a:gdLst/>
              <a:ahLst/>
              <a:cxnLst/>
              <a:rect l="l" t="t" r="r" b="b"/>
              <a:pathLst>
                <a:path w="158009" h="198972">
                  <a:moveTo>
                    <a:pt x="66188" y="198970"/>
                  </a:moveTo>
                  <a:cubicBezTo>
                    <a:pt x="59584" y="199097"/>
                    <a:pt x="54504" y="193382"/>
                    <a:pt x="54504" y="187159"/>
                  </a:cubicBezTo>
                  <a:lnTo>
                    <a:pt x="54631" y="139026"/>
                  </a:lnTo>
                  <a:cubicBezTo>
                    <a:pt x="54631" y="135597"/>
                    <a:pt x="51710" y="130517"/>
                    <a:pt x="49170" y="129374"/>
                  </a:cubicBezTo>
                  <a:cubicBezTo>
                    <a:pt x="46376" y="128231"/>
                    <a:pt x="39010" y="130263"/>
                    <a:pt x="38375" y="133438"/>
                  </a:cubicBezTo>
                  <a:lnTo>
                    <a:pt x="32533" y="166966"/>
                  </a:lnTo>
                  <a:cubicBezTo>
                    <a:pt x="31136" y="174840"/>
                    <a:pt x="22754" y="180809"/>
                    <a:pt x="16150" y="180301"/>
                  </a:cubicBezTo>
                  <a:cubicBezTo>
                    <a:pt x="9546" y="179793"/>
                    <a:pt x="402" y="173189"/>
                    <a:pt x="402" y="165315"/>
                  </a:cubicBezTo>
                  <a:cubicBezTo>
                    <a:pt x="402" y="137883"/>
                    <a:pt x="-995" y="111594"/>
                    <a:pt x="1418" y="84670"/>
                  </a:cubicBezTo>
                  <a:cubicBezTo>
                    <a:pt x="5228" y="42506"/>
                    <a:pt x="35454" y="8851"/>
                    <a:pt x="76348" y="1993"/>
                  </a:cubicBezTo>
                  <a:lnTo>
                    <a:pt x="121433" y="215"/>
                  </a:lnTo>
                  <a:cubicBezTo>
                    <a:pt x="133752" y="-293"/>
                    <a:pt x="146198" y="-293"/>
                    <a:pt x="158009" y="4787"/>
                  </a:cubicBezTo>
                  <a:cubicBezTo>
                    <a:pt x="144674" y="30060"/>
                    <a:pt x="137054" y="54698"/>
                    <a:pt x="137054" y="82257"/>
                  </a:cubicBezTo>
                  <a:lnTo>
                    <a:pt x="136927" y="169252"/>
                  </a:lnTo>
                  <a:cubicBezTo>
                    <a:pt x="136927" y="179539"/>
                    <a:pt x="145690" y="186397"/>
                    <a:pt x="150516" y="19808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2401444" y="1547114"/>
              <a:ext cx="147320" cy="147320"/>
            </a:xfrm>
            <a:custGeom>
              <a:avLst/>
              <a:gdLst/>
              <a:ahLst/>
              <a:cxnLst/>
              <a:rect l="l" t="t" r="r" b="b"/>
              <a:pathLst>
                <a:path w="147320" h="147320">
                  <a:moveTo>
                    <a:pt x="147320" y="73660"/>
                  </a:moveTo>
                  <a:cubicBezTo>
                    <a:pt x="147320" y="114300"/>
                    <a:pt x="114300" y="147320"/>
                    <a:pt x="73660" y="147320"/>
                  </a:cubicBezTo>
                  <a:cubicBezTo>
                    <a:pt x="33020" y="147320"/>
                    <a:pt x="0" y="114427"/>
                    <a:pt x="0" y="73660"/>
                  </a:cubicBezTo>
                  <a:cubicBezTo>
                    <a:pt x="0" y="32893"/>
                    <a:pt x="33020" y="0"/>
                    <a:pt x="73660" y="0"/>
                  </a:cubicBezTo>
                  <a:cubicBezTo>
                    <a:pt x="114300" y="0"/>
                    <a:pt x="147320" y="33020"/>
                    <a:pt x="147320" y="7366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2588388" y="1611249"/>
              <a:ext cx="121666" cy="121666"/>
            </a:xfrm>
            <a:custGeom>
              <a:avLst/>
              <a:gdLst/>
              <a:ahLst/>
              <a:cxnLst/>
              <a:rect l="l" t="t" r="r" b="b"/>
              <a:pathLst>
                <a:path w="121666" h="121666">
                  <a:moveTo>
                    <a:pt x="121666" y="60833"/>
                  </a:moveTo>
                  <a:cubicBezTo>
                    <a:pt x="121666" y="94361"/>
                    <a:pt x="94488" y="121666"/>
                    <a:pt x="60833" y="121666"/>
                  </a:cubicBezTo>
                  <a:cubicBezTo>
                    <a:pt x="27178" y="121666"/>
                    <a:pt x="0" y="94488"/>
                    <a:pt x="0" y="60833"/>
                  </a:cubicBezTo>
                  <a:cubicBezTo>
                    <a:pt x="0" y="27178"/>
                    <a:pt x="27178" y="0"/>
                    <a:pt x="60833" y="0"/>
                  </a:cubicBezTo>
                  <a:cubicBezTo>
                    <a:pt x="94488" y="0"/>
                    <a:pt x="121666" y="27178"/>
                    <a:pt x="121666" y="60833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240154" y="1611376"/>
              <a:ext cx="121412" cy="121412"/>
            </a:xfrm>
            <a:custGeom>
              <a:avLst/>
              <a:gdLst/>
              <a:ahLst/>
              <a:cxnLst/>
              <a:rect l="l" t="t" r="r" b="b"/>
              <a:pathLst>
                <a:path w="121412" h="121412">
                  <a:moveTo>
                    <a:pt x="121412" y="60706"/>
                  </a:moveTo>
                  <a:cubicBezTo>
                    <a:pt x="121412" y="94234"/>
                    <a:pt x="94234" y="121412"/>
                    <a:pt x="60706" y="121412"/>
                  </a:cubicBezTo>
                  <a:cubicBezTo>
                    <a:pt x="27178" y="121412"/>
                    <a:pt x="0" y="94234"/>
                    <a:pt x="0" y="60706"/>
                  </a:cubicBezTo>
                  <a:cubicBezTo>
                    <a:pt x="0" y="27178"/>
                    <a:pt x="27178" y="0"/>
                    <a:pt x="60706" y="0"/>
                  </a:cubicBezTo>
                  <a:cubicBezTo>
                    <a:pt x="94234" y="0"/>
                    <a:pt x="121412" y="27178"/>
                    <a:pt x="121412" y="60706"/>
                  </a:cubicBezTo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12475245" y="5950839"/>
            <a:ext cx="1176157" cy="1213961"/>
            <a:chOff x="0" y="0"/>
            <a:chExt cx="1568209" cy="1618615"/>
          </a:xfrm>
        </p:grpSpPr>
        <p:sp>
          <p:nvSpPr>
            <p:cNvPr id="51" name="Freeform 51"/>
            <p:cNvSpPr/>
            <p:nvPr/>
          </p:nvSpPr>
          <p:spPr>
            <a:xfrm>
              <a:off x="449089" y="442227"/>
              <a:ext cx="724954" cy="779999"/>
            </a:xfrm>
            <a:custGeom>
              <a:avLst/>
              <a:gdLst/>
              <a:ahLst/>
              <a:cxnLst/>
              <a:rect l="l" t="t" r="r" b="b"/>
              <a:pathLst>
                <a:path w="724954" h="779999">
                  <a:moveTo>
                    <a:pt x="390383" y="447026"/>
                  </a:moveTo>
                  <a:cubicBezTo>
                    <a:pt x="427340" y="417435"/>
                    <a:pt x="422768" y="369937"/>
                    <a:pt x="406893" y="345680"/>
                  </a:cubicBezTo>
                  <a:cubicBezTo>
                    <a:pt x="387970" y="316597"/>
                    <a:pt x="359903" y="274814"/>
                    <a:pt x="297673" y="295896"/>
                  </a:cubicBezTo>
                  <a:cubicBezTo>
                    <a:pt x="318247" y="323963"/>
                    <a:pt x="337805" y="336282"/>
                    <a:pt x="346060" y="350252"/>
                  </a:cubicBezTo>
                  <a:cubicBezTo>
                    <a:pt x="360284" y="374382"/>
                    <a:pt x="345933" y="389876"/>
                    <a:pt x="334122" y="401433"/>
                  </a:cubicBezTo>
                  <a:cubicBezTo>
                    <a:pt x="319390" y="415784"/>
                    <a:pt x="271892" y="428484"/>
                    <a:pt x="247889" y="404354"/>
                  </a:cubicBezTo>
                  <a:cubicBezTo>
                    <a:pt x="202549" y="358761"/>
                    <a:pt x="200517" y="301865"/>
                    <a:pt x="229220" y="259447"/>
                  </a:cubicBezTo>
                  <a:cubicBezTo>
                    <a:pt x="259700" y="214362"/>
                    <a:pt x="321422" y="187438"/>
                    <a:pt x="390510" y="199884"/>
                  </a:cubicBezTo>
                  <a:cubicBezTo>
                    <a:pt x="481950" y="216394"/>
                    <a:pt x="522590" y="291197"/>
                    <a:pt x="533639" y="364730"/>
                  </a:cubicBezTo>
                  <a:cubicBezTo>
                    <a:pt x="546085" y="448296"/>
                    <a:pt x="510779" y="537196"/>
                    <a:pt x="424927" y="581138"/>
                  </a:cubicBezTo>
                  <a:cubicBezTo>
                    <a:pt x="270114" y="660259"/>
                    <a:pt x="104759" y="599553"/>
                    <a:pt x="25638" y="441692"/>
                  </a:cubicBezTo>
                  <a:cubicBezTo>
                    <a:pt x="-35449" y="319645"/>
                    <a:pt x="14208" y="141591"/>
                    <a:pt x="157718" y="53453"/>
                  </a:cubicBezTo>
                  <a:cubicBezTo>
                    <a:pt x="337551" y="-56910"/>
                    <a:pt x="562976" y="12940"/>
                    <a:pt x="663688" y="177659"/>
                  </a:cubicBezTo>
                  <a:cubicBezTo>
                    <a:pt x="772400" y="355332"/>
                    <a:pt x="734554" y="583043"/>
                    <a:pt x="565135" y="708773"/>
                  </a:cubicBezTo>
                  <a:cubicBezTo>
                    <a:pt x="416418" y="819135"/>
                    <a:pt x="119364" y="813166"/>
                    <a:pt x="35163" y="605903"/>
                  </a:cubicBezTo>
                  <a:cubicBezTo>
                    <a:pt x="262240" y="727315"/>
                    <a:pt x="523479" y="710551"/>
                    <a:pt x="608569" y="485507"/>
                  </a:cubicBezTo>
                  <a:cubicBezTo>
                    <a:pt x="654036" y="365492"/>
                    <a:pt x="604124" y="240778"/>
                    <a:pt x="522971" y="172325"/>
                  </a:cubicBezTo>
                  <a:cubicBezTo>
                    <a:pt x="430007" y="93966"/>
                    <a:pt x="294371" y="88378"/>
                    <a:pt x="195183" y="178802"/>
                  </a:cubicBezTo>
                  <a:cubicBezTo>
                    <a:pt x="124444" y="243318"/>
                    <a:pt x="100314" y="341362"/>
                    <a:pt x="157845" y="418451"/>
                  </a:cubicBezTo>
                  <a:cubicBezTo>
                    <a:pt x="201279" y="476744"/>
                    <a:pt x="304404" y="515733"/>
                    <a:pt x="390383" y="44677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301792" y="214884"/>
              <a:ext cx="229679" cy="281950"/>
            </a:xfrm>
            <a:custGeom>
              <a:avLst/>
              <a:gdLst/>
              <a:ahLst/>
              <a:cxnLst/>
              <a:rect l="l" t="t" r="r" b="b"/>
              <a:pathLst>
                <a:path w="229679" h="281950">
                  <a:moveTo>
                    <a:pt x="228053" y="224535"/>
                  </a:moveTo>
                  <a:cubicBezTo>
                    <a:pt x="238594" y="261111"/>
                    <a:pt x="195033" y="284733"/>
                    <a:pt x="179412" y="281685"/>
                  </a:cubicBezTo>
                  <a:cubicBezTo>
                    <a:pt x="147535" y="275589"/>
                    <a:pt x="-30011" y="106299"/>
                    <a:pt x="4406" y="0"/>
                  </a:cubicBezTo>
                  <a:cubicBezTo>
                    <a:pt x="115785" y="9144"/>
                    <a:pt x="198462" y="122301"/>
                    <a:pt x="228053" y="22440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647996" y="63500"/>
              <a:ext cx="122899" cy="322996"/>
            </a:xfrm>
            <a:custGeom>
              <a:avLst/>
              <a:gdLst/>
              <a:ahLst/>
              <a:cxnLst/>
              <a:rect l="l" t="t" r="r" b="b"/>
              <a:pathLst>
                <a:path w="122899" h="322996">
                  <a:moveTo>
                    <a:pt x="111720" y="297307"/>
                  </a:moveTo>
                  <a:cubicBezTo>
                    <a:pt x="104862" y="325246"/>
                    <a:pt x="47839" y="328294"/>
                    <a:pt x="33996" y="316484"/>
                  </a:cubicBezTo>
                  <a:cubicBezTo>
                    <a:pt x="8596" y="294767"/>
                    <a:pt x="-40173" y="45720"/>
                    <a:pt x="62952" y="0"/>
                  </a:cubicBezTo>
                  <a:cubicBezTo>
                    <a:pt x="122642" y="80518"/>
                    <a:pt x="135342" y="200279"/>
                    <a:pt x="111720" y="29730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69876" y="1134949"/>
              <a:ext cx="229807" cy="248709"/>
            </a:xfrm>
            <a:custGeom>
              <a:avLst/>
              <a:gdLst/>
              <a:ahLst/>
              <a:cxnLst/>
              <a:rect l="l" t="t" r="r" b="b"/>
              <a:pathLst>
                <a:path w="229807" h="248709">
                  <a:moveTo>
                    <a:pt x="224409" y="17321"/>
                  </a:moveTo>
                  <a:cubicBezTo>
                    <a:pt x="260604" y="89076"/>
                    <a:pt x="106807" y="269796"/>
                    <a:pt x="0" y="246682"/>
                  </a:cubicBezTo>
                  <a:cubicBezTo>
                    <a:pt x="22733" y="78915"/>
                    <a:pt x="191643" y="-47576"/>
                    <a:pt x="224409" y="17321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63500" y="887147"/>
              <a:ext cx="329566" cy="150271"/>
            </a:xfrm>
            <a:custGeom>
              <a:avLst/>
              <a:gdLst/>
              <a:ahLst/>
              <a:cxnLst/>
              <a:rect l="l" t="t" r="r" b="b"/>
              <a:pathLst>
                <a:path w="329566" h="150271">
                  <a:moveTo>
                    <a:pt x="329566" y="42619"/>
                  </a:moveTo>
                  <a:cubicBezTo>
                    <a:pt x="225045" y="140790"/>
                    <a:pt x="116078" y="166444"/>
                    <a:pt x="0" y="141171"/>
                  </a:cubicBezTo>
                  <a:cubicBezTo>
                    <a:pt x="54610" y="11885"/>
                    <a:pt x="231649" y="-46027"/>
                    <a:pt x="329566" y="42492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64135" y="550834"/>
              <a:ext cx="318606" cy="169355"/>
            </a:xfrm>
            <a:custGeom>
              <a:avLst/>
              <a:gdLst/>
              <a:ahLst/>
              <a:cxnLst/>
              <a:rect l="l" t="t" r="r" b="b"/>
              <a:pathLst>
                <a:path w="318606" h="169355">
                  <a:moveTo>
                    <a:pt x="316612" y="118328"/>
                  </a:moveTo>
                  <a:cubicBezTo>
                    <a:pt x="326772" y="133441"/>
                    <a:pt x="295276" y="166461"/>
                    <a:pt x="286005" y="168874"/>
                  </a:cubicBezTo>
                  <a:cubicBezTo>
                    <a:pt x="260859" y="175224"/>
                    <a:pt x="28448" y="118201"/>
                    <a:pt x="0" y="26380"/>
                  </a:cubicBezTo>
                  <a:cubicBezTo>
                    <a:pt x="114681" y="-37628"/>
                    <a:pt x="252604" y="23332"/>
                    <a:pt x="316612" y="118328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639301" y="1243836"/>
              <a:ext cx="114702" cy="311247"/>
            </a:xfrm>
            <a:custGeom>
              <a:avLst/>
              <a:gdLst/>
              <a:ahLst/>
              <a:cxnLst/>
              <a:rect l="l" t="t" r="r" b="b"/>
              <a:pathLst>
                <a:path w="114702" h="311247">
                  <a:moveTo>
                    <a:pt x="96158" y="307594"/>
                  </a:moveTo>
                  <a:cubicBezTo>
                    <a:pt x="66440" y="312547"/>
                    <a:pt x="46120" y="312547"/>
                    <a:pt x="17037" y="307086"/>
                  </a:cubicBezTo>
                  <a:cubicBezTo>
                    <a:pt x="-11285" y="195326"/>
                    <a:pt x="-12428" y="78359"/>
                    <a:pt x="77616" y="0"/>
                  </a:cubicBezTo>
                  <a:cubicBezTo>
                    <a:pt x="130067" y="104013"/>
                    <a:pt x="117748" y="204343"/>
                    <a:pt x="96158" y="30746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1140590" y="1053182"/>
              <a:ext cx="258065" cy="169332"/>
            </a:xfrm>
            <a:custGeom>
              <a:avLst/>
              <a:gdLst/>
              <a:ahLst/>
              <a:cxnLst/>
              <a:rect l="l" t="t" r="r" b="b"/>
              <a:pathLst>
                <a:path w="258065" h="169332">
                  <a:moveTo>
                    <a:pt x="258064" y="163857"/>
                  </a:moveTo>
                  <a:cubicBezTo>
                    <a:pt x="152273" y="190019"/>
                    <a:pt x="40259" y="119535"/>
                    <a:pt x="0" y="13490"/>
                  </a:cubicBezTo>
                  <a:cubicBezTo>
                    <a:pt x="103886" y="-29182"/>
                    <a:pt x="221488" y="31651"/>
                    <a:pt x="258064" y="163857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936639" y="175514"/>
              <a:ext cx="172819" cy="263466"/>
            </a:xfrm>
            <a:custGeom>
              <a:avLst/>
              <a:gdLst/>
              <a:ahLst/>
              <a:cxnLst/>
              <a:rect l="l" t="t" r="r" b="b"/>
              <a:pathLst>
                <a:path w="172819" h="263466">
                  <a:moveTo>
                    <a:pt x="172582" y="0"/>
                  </a:moveTo>
                  <a:cubicBezTo>
                    <a:pt x="178424" y="124079"/>
                    <a:pt x="74918" y="305688"/>
                    <a:pt x="16498" y="254634"/>
                  </a:cubicBezTo>
                  <a:cubicBezTo>
                    <a:pt x="-39001" y="206121"/>
                    <a:pt x="53709" y="6477"/>
                    <a:pt x="172582" y="0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949001" y="1231898"/>
              <a:ext cx="144439" cy="284734"/>
            </a:xfrm>
            <a:custGeom>
              <a:avLst/>
              <a:gdLst/>
              <a:ahLst/>
              <a:cxnLst/>
              <a:rect l="l" t="t" r="r" b="b"/>
              <a:pathLst>
                <a:path w="144439" h="284734">
                  <a:moveTo>
                    <a:pt x="129232" y="284734"/>
                  </a:moveTo>
                  <a:cubicBezTo>
                    <a:pt x="30425" y="224155"/>
                    <a:pt x="-7929" y="124079"/>
                    <a:pt x="1342" y="0"/>
                  </a:cubicBezTo>
                  <a:cubicBezTo>
                    <a:pt x="111578" y="42291"/>
                    <a:pt x="175460" y="159258"/>
                    <a:pt x="129232" y="284734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1151729" y="471216"/>
              <a:ext cx="257721" cy="166196"/>
            </a:xfrm>
            <a:custGeom>
              <a:avLst/>
              <a:gdLst/>
              <a:ahLst/>
              <a:cxnLst/>
              <a:rect l="l" t="t" r="r" b="b"/>
              <a:pathLst>
                <a:path w="257721" h="166196">
                  <a:moveTo>
                    <a:pt x="257720" y="19765"/>
                  </a:moveTo>
                  <a:cubicBezTo>
                    <a:pt x="182028" y="101172"/>
                    <a:pt x="115226" y="128477"/>
                    <a:pt x="43725" y="166196"/>
                  </a:cubicBezTo>
                  <a:cubicBezTo>
                    <a:pt x="22262" y="164545"/>
                    <a:pt x="-5805" y="119333"/>
                    <a:pt x="1053" y="100918"/>
                  </a:cubicBezTo>
                  <a:cubicBezTo>
                    <a:pt x="22008" y="44911"/>
                    <a:pt x="170979" y="-38401"/>
                    <a:pt x="257720" y="19765"/>
                  </a:cubicBezTo>
                </a:path>
              </a:pathLst>
            </a:custGeom>
            <a:solidFill>
              <a:srgbClr val="4F8E3A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1211329" y="779760"/>
              <a:ext cx="293371" cy="110275"/>
            </a:xfrm>
            <a:custGeom>
              <a:avLst/>
              <a:gdLst/>
              <a:ahLst/>
              <a:cxnLst/>
              <a:rect l="l" t="t" r="r" b="b"/>
              <a:pathLst>
                <a:path w="293371" h="110275">
                  <a:moveTo>
                    <a:pt x="293371" y="79267"/>
                  </a:moveTo>
                  <a:cubicBezTo>
                    <a:pt x="208153" y="122574"/>
                    <a:pt x="90170" y="125114"/>
                    <a:pt x="0" y="57296"/>
                  </a:cubicBezTo>
                  <a:cubicBezTo>
                    <a:pt x="71501" y="-19539"/>
                    <a:pt x="199771" y="-25635"/>
                    <a:pt x="293371" y="79267"/>
                  </a:cubicBezTo>
                </a:path>
              </a:pathLst>
            </a:custGeom>
            <a:solidFill>
              <a:srgbClr val="4F8E3A"/>
            </a:solidFill>
          </p:spPr>
        </p:sp>
      </p:grpSp>
      <p:sp>
        <p:nvSpPr>
          <p:cNvPr id="63" name="TextBox 63"/>
          <p:cNvSpPr txBox="1"/>
          <p:nvPr/>
        </p:nvSpPr>
        <p:spPr>
          <a:xfrm>
            <a:off x="7833531" y="9403642"/>
            <a:ext cx="2673391" cy="28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1"/>
              </a:lnSpc>
            </a:pPr>
            <a:r>
              <a:rPr lang="en-US" sz="1687" b="1" dirty="0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PROYECTO NINA MUYU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7974416" y="6807832"/>
            <a:ext cx="2735228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Aprendizajes del proyecto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0193979" y="7074437"/>
            <a:ext cx="42939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036809" y="2201951"/>
            <a:ext cx="2257273" cy="3309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5"/>
              </a:lnSpc>
            </a:pP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“Nina Muyu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deja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organizaciones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fuertes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territorios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mejor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gestionados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economías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comunitarias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más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resilientes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una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nueva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generación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mujeres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jóvenes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líderes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comprometidos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con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Buen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Vivir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la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sostenibilidad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de los pueblos </a:t>
            </a:r>
            <a:r>
              <a:rPr lang="en-US" sz="1546" b="1" dirty="0" err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Kayambi</a:t>
            </a:r>
            <a:r>
              <a:rPr lang="en-US" sz="1546" b="1" dirty="0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y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2703664" y="5472865"/>
            <a:ext cx="949547" cy="27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33653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Karanki.”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7156847" y="2017728"/>
            <a:ext cx="4684881" cy="338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1968" b="1" spc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Eﬁcacia, eﬁciencia y aprendizajes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2216013" y="1730683"/>
            <a:ext cx="2078069" cy="373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 spc="-8">
                <a:solidFill>
                  <a:srgbClr val="70231C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MENSAJE FINAL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7147512" y="948157"/>
            <a:ext cx="4072852" cy="100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El </a:t>
            </a:r>
            <a:r>
              <a:rPr lang="en-US" sz="4399" b="1" dirty="0" err="1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legado</a:t>
            </a:r>
            <a:r>
              <a:rPr lang="en-US" sz="4399" b="1" dirty="0">
                <a:solidFill>
                  <a:srgbClr val="70231C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de Nina Muyu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305186" y="4842767"/>
            <a:ext cx="981294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EFICIENCIA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4305186" y="5087845"/>
            <a:ext cx="163820" cy="230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E4B473"/>
                </a:solidFill>
                <a:latin typeface="Arimo"/>
                <a:ea typeface="Arimo"/>
                <a:cs typeface="Arimo"/>
                <a:sym typeface="Arimo"/>
              </a:rPr>
              <a:t>✅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465796" y="5138918"/>
            <a:ext cx="1875387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Articulación con GAD, 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515688" y="5331752"/>
            <a:ext cx="1883254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MAG, y organizaciones.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305186" y="5599728"/>
            <a:ext cx="163820" cy="454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lang="en-US" sz="1265">
                <a:solidFill>
                  <a:srgbClr val="E4B473"/>
                </a:solidFill>
                <a:latin typeface="Arimo"/>
                <a:ea typeface="Arimo"/>
                <a:cs typeface="Arimo"/>
                <a:sym typeface="Arimo"/>
              </a:rPr>
              <a:t>✅</a:t>
            </a:r>
          </a:p>
          <a:p>
            <a:pPr algn="l">
              <a:lnSpc>
                <a:spcPts val="1518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4465796" y="5631752"/>
            <a:ext cx="2236099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Mayor cobertura mediante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15688" y="5824585"/>
            <a:ext cx="1762458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alianzas estratégicas.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3224108" y="2648341"/>
            <a:ext cx="806729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EFICACIA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384718" y="2880084"/>
            <a:ext cx="3456394" cy="1561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Planes de Vida implementados</a:t>
            </a:r>
          </a:p>
          <a:p>
            <a:pPr algn="l">
              <a:lnSpc>
                <a:spcPts val="2080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Redes juveniles creadas</a:t>
            </a:r>
          </a:p>
          <a:p>
            <a:pPr algn="l">
              <a:lnSpc>
                <a:spcPts val="2080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Conservación fortalecida</a:t>
            </a:r>
          </a:p>
          <a:p>
            <a:pPr algn="l">
              <a:lnSpc>
                <a:spcPts val="2080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Cadenas de valor consolidadas</a:t>
            </a:r>
          </a:p>
          <a:p>
            <a:pPr algn="l">
              <a:lnSpc>
                <a:spcPts val="2080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4 acuerdos de política pública alcanzados  Metas superadas en varios indicadores. 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7098011" y="4664031"/>
            <a:ext cx="2186473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 b="1">
                <a:solidFill>
                  <a:srgbClr val="2119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LECCIONES APRENDIDAS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7258621" y="4855397"/>
            <a:ext cx="32785" cy="230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7290759" y="4892050"/>
            <a:ext cx="3616442" cy="22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 solidaridad comunitaria es un factor clave 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7308513" y="5084874"/>
            <a:ext cx="1412519" cy="22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para el desarrollo.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7258621" y="5275516"/>
            <a:ext cx="32785" cy="496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39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algn="just">
              <a:lnSpc>
                <a:spcPts val="1939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7290759" y="5312159"/>
            <a:ext cx="4477969" cy="117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9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Los beneﬁcios tangibles movilizan a las comunidades. Las mujeres y juventudes fortalecen la sostenibilidad</a:t>
            </a:r>
          </a:p>
          <a:p>
            <a:pPr algn="l">
              <a:lnSpc>
                <a:spcPts val="1096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territorial.</a:t>
            </a:r>
          </a:p>
          <a:p>
            <a:pPr algn="l">
              <a:lnSpc>
                <a:spcPts val="2782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Las capacidades requieren acompañamiento continuo.</a:t>
            </a:r>
          </a:p>
          <a:p>
            <a:pPr algn="l">
              <a:lnSpc>
                <a:spcPts val="1096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La conservación necesita incentivos permanentes.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7098011" y="5838511"/>
            <a:ext cx="163820" cy="618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32"/>
              </a:lnSpc>
            </a:pPr>
            <a:r>
              <a:rPr lang="en-US" sz="1265">
                <a:solidFill>
                  <a:srgbClr val="21191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algn="just">
              <a:lnSpc>
                <a:spcPts val="632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✔</a:t>
            </a:r>
          </a:p>
          <a:p>
            <a:pPr algn="just" rtl="1">
              <a:lnSpc>
                <a:spcPts val="632"/>
              </a:lnSpc>
            </a:pPr>
            <a:endParaRPr lang="en-US" sz="1265">
              <a:solidFill>
                <a:srgbClr val="6EAA6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 rtl="1">
              <a:lnSpc>
                <a:spcPts val="632"/>
              </a:lnSpc>
            </a:pPr>
            <a:endParaRPr lang="en-US" sz="1265">
              <a:solidFill>
                <a:srgbClr val="6EAA6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ts val="632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✔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7258621" y="5961021"/>
            <a:ext cx="32785" cy="496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39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algn="just">
              <a:lnSpc>
                <a:spcPts val="1939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5868372" y="7074437"/>
            <a:ext cx="6800040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Aprendimos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que las </a:t>
            </a: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comunidades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responden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cuando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existen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beneﬁcios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65" dirty="0" err="1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concretos</a:t>
            </a:r>
            <a:r>
              <a:rPr lang="en-US" sz="1265" dirty="0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;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5641477" y="7288635"/>
            <a:ext cx="7263070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que la solidaridad y la organización fortalecen el desarrollo; que las mujeres y los jóvenes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6312037" y="7502833"/>
            <a:ext cx="5937847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 son actores fundamentales; y que la conservación del territorio requiere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7908484" y="7717031"/>
            <a:ext cx="2638187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acciones colectivas y sostenidas.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5541855" y="8155115"/>
            <a:ext cx="7509224" cy="41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6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También comprobamos que el proyecto fue pertinente, eﬁcaz y eﬁciente, logrando superar varias de sus metas y fortaleciendo capacidades que permanecerán en los territorios 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7403925" y="8573986"/>
            <a:ext cx="3667325" cy="21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1"/>
              </a:lnSpc>
            </a:pPr>
            <a:r>
              <a:rPr lang="en-US" sz="1265">
                <a:solidFill>
                  <a:srgbClr val="211915"/>
                </a:solidFill>
                <a:latin typeface="Montserrat"/>
                <a:ea typeface="Montserrat"/>
                <a:cs typeface="Montserrat"/>
                <a:sym typeface="Montserrat"/>
              </a:rPr>
              <a:t>después del cierre formal de la intervención."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224108" y="2829001"/>
            <a:ext cx="163820" cy="158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80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✅ ✅ ✅ ✅ ✅ ✅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7098011" y="4836385"/>
            <a:ext cx="163820" cy="935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39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✔</a:t>
            </a:r>
          </a:p>
          <a:p>
            <a:pPr algn="just" rtl="1">
              <a:lnSpc>
                <a:spcPts val="1939"/>
              </a:lnSpc>
            </a:pPr>
            <a:endParaRPr lang="en-US" sz="1265">
              <a:solidFill>
                <a:srgbClr val="6EAA6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ts val="1939"/>
              </a:lnSpc>
            </a:pPr>
            <a:r>
              <a:rPr lang="en-US" sz="1265">
                <a:solidFill>
                  <a:srgbClr val="6EAA6F"/>
                </a:solidFill>
                <a:latin typeface="Arimo"/>
                <a:ea typeface="Arimo"/>
                <a:cs typeface="Arimo"/>
                <a:sym typeface="Arimo"/>
              </a:rPr>
              <a:t>✔ ✔</a:t>
            </a:r>
          </a:p>
        </p:txBody>
      </p:sp>
      <p:grpSp>
        <p:nvGrpSpPr>
          <p:cNvPr id="96" name="Group 4">
            <a:extLst>
              <a:ext uri="{FF2B5EF4-FFF2-40B4-BE49-F238E27FC236}">
                <a16:creationId xmlns:a16="http://schemas.microsoft.com/office/drawing/2014/main" id="{418B64A5-7D39-4BD3-B42A-4C223287AB0B}"/>
              </a:ext>
            </a:extLst>
          </p:cNvPr>
          <p:cNvGrpSpPr/>
          <p:nvPr/>
        </p:nvGrpSpPr>
        <p:grpSpPr>
          <a:xfrm>
            <a:off x="0" y="9017555"/>
            <a:ext cx="18383250" cy="1317069"/>
            <a:chOff x="0" y="0"/>
            <a:chExt cx="24511000" cy="2362200"/>
          </a:xfrm>
        </p:grpSpPr>
        <p:sp>
          <p:nvSpPr>
            <p:cNvPr id="97" name="Freeform 5">
              <a:extLst>
                <a:ext uri="{FF2B5EF4-FFF2-40B4-BE49-F238E27FC236}">
                  <a16:creationId xmlns:a16="http://schemas.microsoft.com/office/drawing/2014/main" id="{8A62D4B7-B386-4130-870D-A11D9D300C10}"/>
                </a:ext>
              </a:extLst>
            </p:cNvPr>
            <p:cNvSpPr/>
            <p:nvPr/>
          </p:nvSpPr>
          <p:spPr>
            <a:xfrm>
              <a:off x="0" y="0"/>
              <a:ext cx="24511000" cy="2362200"/>
            </a:xfrm>
            <a:custGeom>
              <a:avLst/>
              <a:gdLst/>
              <a:ahLst/>
              <a:cxnLst/>
              <a:rect l="l" t="t" r="r" b="b"/>
              <a:pathLst>
                <a:path w="24511000" h="2362200">
                  <a:moveTo>
                    <a:pt x="0" y="0"/>
                  </a:moveTo>
                  <a:lnTo>
                    <a:pt x="24511000" y="0"/>
                  </a:lnTo>
                  <a:lnTo>
                    <a:pt x="24511000" y="2362200"/>
                  </a:lnTo>
                  <a:lnTo>
                    <a:pt x="0" y="236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8" name="TextBox 39">
            <a:extLst>
              <a:ext uri="{FF2B5EF4-FFF2-40B4-BE49-F238E27FC236}">
                <a16:creationId xmlns:a16="http://schemas.microsoft.com/office/drawing/2014/main" id="{1C93032D-7CFB-4C40-BF5F-68989FE2C30D}"/>
              </a:ext>
            </a:extLst>
          </p:cNvPr>
          <p:cNvSpPr txBox="1"/>
          <p:nvPr/>
        </p:nvSpPr>
        <p:spPr>
          <a:xfrm>
            <a:off x="2936119" y="9587598"/>
            <a:ext cx="856412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4"/>
              </a:lnSpc>
            </a:pPr>
            <a:r>
              <a:rPr lang="en-US" sz="816" b="1" dirty="0" err="1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Cofinanciado</a:t>
            </a:r>
            <a:r>
              <a:rPr lang="en-US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 por la Unión </a:t>
            </a:r>
            <a:r>
              <a:rPr lang="es-EC" sz="816" b="1" dirty="0">
                <a:solidFill>
                  <a:srgbClr val="2E4D91"/>
                </a:solidFill>
                <a:latin typeface="Arial Bold"/>
                <a:ea typeface="Arial Bold"/>
                <a:cs typeface="Arial Bold"/>
                <a:sym typeface="Arial Bold"/>
              </a:rPr>
              <a:t>Europea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4E18B52-16F8-482B-B3CE-A37A851B2D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53AA88-186E-4C18-96BB-BB510DDB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357"/>
            <a:ext cx="17544552" cy="1054985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F3ED946-C45A-41A5-8BED-AB885526C470}"/>
              </a:ext>
            </a:extLst>
          </p:cNvPr>
          <p:cNvSpPr txBox="1"/>
          <p:nvPr/>
        </p:nvSpPr>
        <p:spPr>
          <a:xfrm>
            <a:off x="7620000" y="5310969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>
                <a:solidFill>
                  <a:srgbClr val="00B050"/>
                </a:solidFill>
                <a:latin typeface="Abadi" panose="020B0604020104020204" pitchFamily="34" charset="0"/>
              </a:rPr>
              <a:t>YUPAYCHANI</a:t>
            </a:r>
            <a:r>
              <a:rPr lang="es-MX" dirty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66018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4869</TotalTime>
  <Words>2108</Words>
  <Application>Microsoft Office PowerPoint</Application>
  <PresentationFormat>Personalizado</PresentationFormat>
  <Paragraphs>388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3" baseType="lpstr">
      <vt:lpstr>Arial</vt:lpstr>
      <vt:lpstr>Abadi</vt:lpstr>
      <vt:lpstr>Arimo</vt:lpstr>
      <vt:lpstr>Montserrat Semi-Bold</vt:lpstr>
      <vt:lpstr>Arial Bold</vt:lpstr>
      <vt:lpstr>IBM Plex Sans</vt:lpstr>
      <vt:lpstr>Calibri</vt:lpstr>
      <vt:lpstr>Montserrat Bold</vt:lpstr>
      <vt:lpstr>Montserrat Heavy</vt:lpstr>
      <vt:lpstr>Montserrat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Presentación NINA MUYU</dc:title>
  <dc:creator>Windows 11</dc:creator>
  <cp:lastModifiedBy>Fernando Cevallos</cp:lastModifiedBy>
  <cp:revision>21</cp:revision>
  <cp:lastPrinted>2026-08-19T23:16:35Z</cp:lastPrinted>
  <dcterms:created xsi:type="dcterms:W3CDTF">2006-08-16T00:00:00Z</dcterms:created>
  <dcterms:modified xsi:type="dcterms:W3CDTF">2026-09-04T18:10:14Z</dcterms:modified>
  <dc:identifier>DAHSxt901N0</dc:identifier>
</cp:coreProperties>
</file>